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60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29F67-C5BD-41B1-A381-A27F4C700F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A457-D2B2-40B8-8BBA-AD421C7C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" y="640700"/>
            <a:ext cx="8609779" cy="6082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4" y="130629"/>
            <a:ext cx="900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Mewaldt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(2001, 2007)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spectra from ACE data compiled for 1997 - 2000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49" y="0"/>
            <a:ext cx="843860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 Year Coverage of ACE Spectrum at 1 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16" y="1050561"/>
            <a:ext cx="7886700" cy="417458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H and He spectra from IMP-8, Wind, ACE, Stereo A-B for 1973 – 2014 from VEPO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following MSSP-1 plots from VEPO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all spacecraft and instrument data into composite plot for proton and helium spectra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full 60 eV/n – 100 MeV/n helium spectrum (solid curve) from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Mewaldt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(2001, 2007)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Extrapolate proton fluxes from the multiple source measurements down to 60 eV/n using spectral same spectral form of helium.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time-averaged full composite spectra over ~ four solar cycles 1973 – 2014.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spectrum applicable to solar wind and SEP interactions with the Moon outside the Earth magnetosphere.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extended to Mars orbit using periodic Ulysses traversals and other occasional measurements from Pioneer 10-11, Voyager 1-2, New Horizons, Galileo, and Cassini.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use these Ulysses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to determine time-average flux spectra at orbits of Jupiter, Saturn, Uranus, Neptune, and Pluto.</a:t>
            </a:r>
          </a:p>
        </p:txBody>
      </p:sp>
    </p:spTree>
    <p:extLst>
      <p:ext uri="{BB962C8B-B14F-4D97-AF65-F5344CB8AC3E}">
        <p14:creationId xmlns:p14="http://schemas.microsoft.com/office/powerpoint/2010/main" val="38796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174488"/>
            <a:ext cx="6532608" cy="65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6246" y="5752402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Averaged Spectra from 19980219 to 20140906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27518" y="3040682"/>
            <a:ext cx="22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VEPO MSSP1 Plot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174172"/>
            <a:ext cx="6540136" cy="65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928" y="5717568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Averaged Spectra from 19731101 to 20011026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7518" y="3040682"/>
            <a:ext cx="22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VEPO MSSP1 Plot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1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7" y="130945"/>
            <a:ext cx="6356940" cy="63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024" y="6379418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Averaged Spectra from 19731101 to 20011026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9472" y="2909305"/>
            <a:ext cx="22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VEPO MSSP1 Plot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8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3" y="96111"/>
            <a:ext cx="6583362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7795" y="5678771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Averaged Spectra from 20070329 to 20140927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7850" y="2987682"/>
            <a:ext cx="22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VEPO MSSP1 Plot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4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62458"/>
            <a:ext cx="6617335" cy="66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1743" y="5639191"/>
            <a:ext cx="459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Averaged Spectra from 20070329 to 20140927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598" y="3171071"/>
            <a:ext cx="223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VEPO MSSP1 Plot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2063" r="1531" b="8063"/>
          <a:stretch/>
        </p:blipFill>
        <p:spPr>
          <a:xfrm>
            <a:off x="130629" y="592182"/>
            <a:ext cx="8898969" cy="5782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94" y="222850"/>
            <a:ext cx="847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Proton and Helium Spectra at 1 AU from VEPO MSSP-1 Data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2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4350" r="1727" b="7048"/>
          <a:stretch/>
        </p:blipFill>
        <p:spPr>
          <a:xfrm>
            <a:off x="130629" y="104499"/>
            <a:ext cx="8819432" cy="5686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811" y="5695402"/>
            <a:ext cx="7855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Mewaldt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(2001) determined full 30 eV – 100 MeV spectrum for He from ACE.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VEPO Spectra &gt; 60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 for protons and helium from IMP-8 GME-HET, WIND EPACT, ACE ULEIS-SIS, STEREO-AB HET-LET-SIS for 1973 – 2014.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(3) Extrapolate full spectrum for protons from VEPO &gt; 60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/n measurements.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1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321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Extend Year Coverage of ACE Spectrum at 1 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12</cp:revision>
  <dcterms:created xsi:type="dcterms:W3CDTF">2016-03-05T23:32:40Z</dcterms:created>
  <dcterms:modified xsi:type="dcterms:W3CDTF">2016-03-09T03:26:04Z</dcterms:modified>
</cp:coreProperties>
</file>