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27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0C0C1-72E0-43E1-8F3C-2EECBEC8A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67041-B7E1-4F36-AEA4-46D7E4AD0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59DDB-4AAF-4C1B-A999-95A1E4C5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F595F-E268-442E-A609-B27B5292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26ACC-96C8-415E-A447-C6970C82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0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59D53-39D4-411C-AE2A-070296C5E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B4DB57-EAAA-468B-BE26-71A403EBB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FE88B-8DDD-488A-974D-CE47342CC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941C7-01EB-4A5F-BCE0-53A0D9FB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EFEB7-775F-4CAC-8634-84D28F937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7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D5367E-6349-46C0-BE97-4F819CB5B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EC614-8D5D-4322-84C6-519378AF5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6A26B-8383-44FE-A2A6-7D9547D7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0C4A3-B169-46C3-B63F-C5754E6B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36930-0D73-46F8-9A5B-0392BA4D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2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7F6C-531B-4D8F-A320-2654E46B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B05D-E1B4-414E-A8FA-E21551359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A69BA-DADB-446F-BDFA-2FA8D675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177C-A3A9-4F8C-BA84-D32722BA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F9584-2077-4837-AABB-34E30E57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9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5DBB-1B08-4B94-A1F0-9C1C1EDA5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835E4-0CC6-4F3B-B4CE-DD0F6887F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35FC9-0D58-4000-B528-F6B10CED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82DBB-8B38-422C-9DBB-2F2647E8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43563-DFC1-46D3-87F7-04808BF72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6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9A71D-DCF1-472A-8214-9CF52EA8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F9737-29CF-41BB-B40B-101B43C9A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B1C32-82A4-467C-A3E4-8C442503E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DB92A-11E5-495D-ABE8-E5B1C291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0F4F0-F26F-431F-949A-93254976E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A2F51-9F8D-4D09-BF0E-8F1875FB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0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92CA-4DED-4669-9328-214B6456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28C8E-52D0-4F55-A586-626CB3DEF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7C3C7-F216-470E-984A-239D2A19F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87CCE2-1F3C-4C3C-8342-D7D50C3AE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9AB1A8-27CB-4F33-B611-8B1B27331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13D83F-5486-4B25-ACB7-966E339DB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7CE1AD-E839-47CF-BA7A-AD450AE94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0E840D-18E3-442C-99C1-D8F10B3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CAA85-B120-4251-BED2-BE81EB02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0CBD7E-FE0A-4C56-ABC8-704D0A39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C83E0-FF25-463F-86E6-F96147F5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BC22E-AE97-4199-96EB-E76B27B2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9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916B8-2D5B-4134-A31B-082D70E0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53D2B-116E-40D8-8755-CF22A0FB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34A82-F1EB-43FC-ACBB-C2B30691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6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AC3CE-A8D0-4054-B2A8-C011CE57F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DBFCE-3B8A-41FF-81D7-4142CDADF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E84C8-E526-4223-A85A-397033C5F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B827B-0A11-41F1-AA98-691527C4E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DA7CE-396A-432A-88D2-7532A4DC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21EA9-C54E-4FE6-AED5-9230C177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2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1457-E9B2-4DF4-93F3-C8A207025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126A74-03FD-409B-ABD0-625D4D67E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37F7E-99CD-44BC-8AF2-76402788D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4A81F-1E55-4189-AE89-38093F01D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D3B50-A75D-402C-B76C-A6CD4E6E2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7AE01-710F-4BF2-88CA-7DB02964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39759C-46E4-4DBB-A844-4E3391AA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A5DDD-BBA1-47B7-BBA0-221F7BE76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C69F2-F60D-45B8-8064-CE5D68991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4156D-F316-43A6-BDB9-A9C2BE6FC5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EB11D-D979-4F6D-9B99-D4A29758D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5328D-6B5F-4DD5-9057-80A9789C2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89D43-95D5-4200-A4CE-053EBA83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ithub.com/edinnat/Ocean-reference-mod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2199-EC73-473D-9AD3-9BCBE05BF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Spring meeting ISSI team: status update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2B1A6-10E9-46D0-B23C-D5D17B7E15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Emmanuel Dinnat</a:t>
            </a:r>
          </a:p>
          <a:p>
            <a:r>
              <a:rPr lang="en-US" i="1" dirty="0"/>
              <a:t>NASA Goddard Space Flight Center</a:t>
            </a:r>
          </a:p>
          <a:p>
            <a:r>
              <a:rPr lang="en-US" i="1" dirty="0"/>
              <a:t>Chapman University</a:t>
            </a:r>
          </a:p>
        </p:txBody>
      </p:sp>
    </p:spTree>
    <p:extLst>
      <p:ext uri="{BB962C8B-B14F-4D97-AF65-F5344CB8AC3E}">
        <p14:creationId xmlns:p14="http://schemas.microsoft.com/office/powerpoint/2010/main" val="68603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B0FEE-DB02-4EC9-96F2-98B52D29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Fortran code for two scale model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87BD-9236-4CA6-8A32-36DFC524D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Model code is being updated with following objectives:</a:t>
            </a:r>
          </a:p>
          <a:p>
            <a:r>
              <a:rPr lang="en-US" dirty="0"/>
              <a:t>Translation from French to English:</a:t>
            </a:r>
          </a:p>
          <a:p>
            <a:pPr lvl="1"/>
            <a:r>
              <a:rPr lang="en-US" dirty="0"/>
              <a:t>Files and Folders names (incl. </a:t>
            </a:r>
            <a:r>
              <a:rPr lang="en-US" dirty="0" err="1"/>
              <a:t>Makefile</a:t>
            </a:r>
            <a:r>
              <a:rPr lang="en-US" dirty="0"/>
              <a:t>)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Comments </a:t>
            </a:r>
            <a:r>
              <a:rPr lang="en-US" b="1" dirty="0">
                <a:solidFill>
                  <a:srgbClr val="FFC000"/>
                </a:solidFill>
                <a:sym typeface="Wingdings" panose="05000000000000000000" pitchFamily="2" charset="2"/>
              </a:rPr>
              <a:t></a:t>
            </a:r>
            <a:endParaRPr lang="en-US" dirty="0"/>
          </a:p>
          <a:p>
            <a:pPr lvl="1"/>
            <a:r>
              <a:rPr lang="en-US" dirty="0"/>
              <a:t>Error and status messages </a:t>
            </a:r>
            <a:r>
              <a:rPr lang="en-US" b="1" dirty="0">
                <a:solidFill>
                  <a:srgbClr val="FFC000"/>
                </a:solidFill>
                <a:sym typeface="Wingdings" panose="05000000000000000000" pitchFamily="2" charset="2"/>
              </a:rPr>
              <a:t></a:t>
            </a:r>
            <a:endParaRPr lang="en-US" b="1" dirty="0"/>
          </a:p>
          <a:p>
            <a:pPr lvl="1"/>
            <a:r>
              <a:rPr lang="en-US" dirty="0"/>
              <a:t>Variable names (needed ?) </a:t>
            </a:r>
            <a:r>
              <a:rPr lang="en-US" b="1" dirty="0">
                <a:solidFill>
                  <a:srgbClr val="FFC000"/>
                </a:solidFill>
                <a:sym typeface="Wingdings" panose="05000000000000000000" pitchFamily="2" charset="2"/>
              </a:rPr>
              <a:t>  (some natively in English, but legacy French)</a:t>
            </a:r>
            <a:endParaRPr lang="en-US" b="1" dirty="0">
              <a:solidFill>
                <a:srgbClr val="FFC000"/>
              </a:solidFill>
            </a:endParaRPr>
          </a:p>
          <a:p>
            <a:r>
              <a:rPr lang="en-US" dirty="0"/>
              <a:t>Improve comments to ensure clarity of code to broader audience </a:t>
            </a:r>
            <a:r>
              <a:rPr lang="en-US" b="1" dirty="0">
                <a:solidFill>
                  <a:srgbClr val="FFC000"/>
                </a:solidFill>
                <a:sym typeface="Wingdings" panose="05000000000000000000" pitchFamily="2" charset="2"/>
              </a:rPr>
              <a:t></a:t>
            </a:r>
            <a:endParaRPr lang="en-US" dirty="0"/>
          </a:p>
          <a:p>
            <a:r>
              <a:rPr lang="en-US" dirty="0"/>
              <a:t>Remove debugging sections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 </a:t>
            </a:r>
            <a:r>
              <a:rPr lang="en-US" dirty="0"/>
              <a:t> </a:t>
            </a:r>
          </a:p>
          <a:p>
            <a:r>
              <a:rPr lang="en-US" dirty="0"/>
              <a:t>Final validation:</a:t>
            </a:r>
          </a:p>
          <a:p>
            <a:pPr lvl="1"/>
            <a:r>
              <a:rPr lang="en-US" dirty="0"/>
              <a:t>The code compiles without error on modern Fortran compilers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 (tested with </a:t>
            </a:r>
            <a:r>
              <a:rPr lang="en-US" b="1" dirty="0" err="1">
                <a:solidFill>
                  <a:srgbClr val="00B050"/>
                </a:solidFill>
                <a:sym typeface="Wingdings" panose="05000000000000000000" pitchFamily="2" charset="2"/>
              </a:rPr>
              <a:t>gfortran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 only, x86_64 architecture)</a:t>
            </a:r>
            <a:endParaRPr lang="en-US" b="1" dirty="0"/>
          </a:p>
          <a:p>
            <a:pPr lvl="1"/>
            <a:r>
              <a:rPr lang="en-US" dirty="0"/>
              <a:t>The code produce accurate results compared to reference lookup table </a:t>
            </a:r>
            <a:r>
              <a:rPr lang="en-US" b="1" dirty="0">
                <a:solidFill>
                  <a:srgbClr val="FFC000"/>
                </a:solidFill>
                <a:sym typeface="Wingdings" panose="05000000000000000000" pitchFamily="2" charset="2"/>
              </a:rPr>
              <a:t> (tested on limited model selection)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1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BB13-18F8-4ADF-AE2B-09C9C42B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49" y="18255"/>
            <a:ext cx="10515600" cy="1325563"/>
          </a:xfrm>
        </p:spPr>
        <p:txBody>
          <a:bodyPr/>
          <a:lstStyle/>
          <a:p>
            <a:r>
              <a:rPr lang="en-US" dirty="0"/>
              <a:t>Code uploaded on GitHub with AGPL license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D9C3-0E3A-46F0-A914-5186E6B2E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81" y="1003412"/>
            <a:ext cx="11232419" cy="5173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hlinkClick r:id="rId2"/>
              </a:rPr>
              <a:t>https://github.com/edinnat/Ocean-reference-model</a:t>
            </a: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9F89CB-8BCB-4DD1-9739-285E8C3B0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346" y="1494468"/>
            <a:ext cx="6660934" cy="528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90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Spring meeting ISSI team: status update</vt:lpstr>
      <vt:lpstr>Fortran code for two scale model update</vt:lpstr>
      <vt:lpstr>Code uploaded on GitHub with AGPL license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meeting ISSI team: status update</dc:title>
  <dc:creator>Emmanuel Dinnat</dc:creator>
  <cp:lastModifiedBy>Emmanuel Dinnat</cp:lastModifiedBy>
  <cp:revision>8</cp:revision>
  <dcterms:created xsi:type="dcterms:W3CDTF">2020-04-29T18:49:12Z</dcterms:created>
  <dcterms:modified xsi:type="dcterms:W3CDTF">2020-04-29T19:27:06Z</dcterms:modified>
</cp:coreProperties>
</file>