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9" r:id="rId4"/>
    <p:sldId id="261" r:id="rId5"/>
    <p:sldId id="262" r:id="rId6"/>
    <p:sldId id="257" r:id="rId7"/>
    <p:sldId id="258" r:id="rId8"/>
    <p:sldId id="263" r:id="rId9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5" autoAdjust="0"/>
    <p:restoredTop sz="73836" autoAdjust="0"/>
  </p:normalViewPr>
  <p:slideViewPr>
    <p:cSldViewPr snapToObjects="1" showGuides="1">
      <p:cViewPr>
        <p:scale>
          <a:sx n="81" d="100"/>
          <a:sy n="81" d="100"/>
        </p:scale>
        <p:origin x="-160" y="-16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tags" Target="tags/tag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SD_FLD_Title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Click to edit Master title style</a:t>
            </a:r>
            <a:endParaRPr lang="en-GB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</a:t>
            </a:r>
            <a:r>
              <a:rPr lang="en-GB" sz="2900" kern="1200" cap="all" baseline="0" dirty="0" err="1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Universitet</a:t>
            </a:r>
            <a:endParaRPr lang="en-GB" sz="290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en-GB" sz="6700" kern="0" dirty="0" smtClean="0">
                <a:solidFill>
                  <a:schemeClr val="bg1"/>
                </a:solidFill>
              </a:rPr>
              <a:t>AU</a:t>
            </a:r>
            <a:endParaRPr lang="en-GB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Click to edit Master title style</a:t>
            </a:r>
            <a:endParaRPr lang="en-GB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1708547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bmkFldDate03"/>
          <p:cNvSpPr txBox="1">
            <a:spLocks noChangeArrowheads="1"/>
          </p:cNvSpPr>
          <p:nvPr userDrawn="1"/>
        </p:nvSpPr>
        <p:spPr bwMode="auto">
          <a:xfrm>
            <a:off x="7413626" y="4743451"/>
            <a:ext cx="1439863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U Passata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ts val="1200"/>
              </a:lnSpc>
              <a:buFont typeface="AU Passata" charset="0"/>
              <a:buNone/>
              <a:defRPr/>
            </a:pPr>
            <a:r>
              <a:rPr lang="da-DK" sz="11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25544"/>
            <a:ext cx="8564562" cy="83140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6182"/>
            <a:ext cx="8568000" cy="26448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3E4C-9276-7543-82B0-81C995B8D0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968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1331119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9"/>
          <p:cNvSpPr>
            <a:spLocks noChangeShapeType="1"/>
          </p:cNvSpPr>
          <p:nvPr userDrawn="1"/>
        </p:nvSpPr>
        <p:spPr bwMode="auto">
          <a:xfrm>
            <a:off x="4533900" y="4617244"/>
            <a:ext cx="26987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0"/>
          <p:cNvSpPr>
            <a:spLocks noChangeShapeType="1"/>
          </p:cNvSpPr>
          <p:nvPr userDrawn="1"/>
        </p:nvSpPr>
        <p:spPr bwMode="auto">
          <a:xfrm>
            <a:off x="7413626" y="4617244"/>
            <a:ext cx="1439863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851090"/>
            <a:ext cx="8564562" cy="422680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9" y="1437085"/>
            <a:ext cx="4205287" cy="2996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437085"/>
            <a:ext cx="4206875" cy="2996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0E59-85D0-2647-8A5A-9B546192315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15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Click to edit Master title style</a:t>
            </a:r>
            <a:endParaRPr lang="en-GB" dirty="0" smtClean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da-DK" smtClean="0"/>
              <a:t>Click to edit Master title style</a:t>
            </a:r>
            <a:endParaRPr lang="en-GB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en-GB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en-GB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smtClean="0"/>
              <a:t>Drag picture to placeholder or click icon to add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da-D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  <p:sldLayoutId id="2147483710" r:id="rId14"/>
    <p:sldLayoutId id="2147483711" r:id="rId15"/>
    <p:sldLayoutId id="2147483694" r:id="rId16"/>
    <p:sldLayoutId id="2147483695" r:id="rId17"/>
    <p:sldLayoutId id="2147483712" r:id="rId18"/>
    <p:sldLayoutId id="2147483715" r:id="rId19"/>
    <p:sldLayoutId id="2147483716" r:id="rId20"/>
    <p:sldLayoutId id="2147483717" r:id="rId2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Evaluating</a:t>
            </a:r>
            <a:r>
              <a:rPr lang="da-DK" dirty="0" smtClean="0"/>
              <a:t> the </a:t>
            </a:r>
            <a:r>
              <a:rPr lang="da-DK" dirty="0" err="1" smtClean="0"/>
              <a:t>risk</a:t>
            </a:r>
            <a:r>
              <a:rPr lang="da-DK" dirty="0" smtClean="0"/>
              <a:t> of </a:t>
            </a:r>
            <a:br>
              <a:rPr lang="da-DK" dirty="0" smtClean="0"/>
            </a:br>
            <a:r>
              <a:rPr lang="da-DK" dirty="0" smtClean="0"/>
              <a:t>a solar super </a:t>
            </a:r>
            <a:r>
              <a:rPr lang="da-DK" dirty="0" err="1" smtClean="0"/>
              <a:t>flare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Christoffer Karoff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7.eps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4" r="-8544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411164" y="4784219"/>
            <a:ext cx="1559021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Karoff et al. 2016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37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Untitled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85" r="-33085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325259" y="4784219"/>
            <a:ext cx="1665220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Miyake et al. 2013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25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6857" r="-16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781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6857" r="-168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259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Untitled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3" r="-7743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008721" y="4782087"/>
            <a:ext cx="1791055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err="1" smtClean="0">
                <a:latin typeface="+mn-lt"/>
              </a:rPr>
              <a:t>Inceoglu</a:t>
            </a:r>
            <a:r>
              <a:rPr lang="en-US" sz="1600" dirty="0" smtClean="0">
                <a:latin typeface="+mn-lt"/>
              </a:rPr>
              <a:t> et al. 2014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6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Untitled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7" r="-277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7008721" y="4782087"/>
            <a:ext cx="1791055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err="1" smtClean="0">
                <a:latin typeface="+mn-lt"/>
              </a:rPr>
              <a:t>Inceoglu</a:t>
            </a:r>
            <a:r>
              <a:rPr lang="en-US" sz="1600" dirty="0" smtClean="0">
                <a:latin typeface="+mn-lt"/>
              </a:rPr>
              <a:t> et al. 2014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8204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4b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ig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828"/>
            <a:ext cx="9144000" cy="2612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46892" y="4735042"/>
            <a:ext cx="1559021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Karoff et al. 2014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241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skabelon-blÜ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AU PowerPoint Template 16-9.potx" id="{234782DB-C278-45E6-928C-2AB72BED65C7}" vid="{F0A7CC2E-FEA1-4778-96E3-ADB5CB336C6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AUskabelon-blÜ.potx</Template>
  <TotalTime>0</TotalTime>
  <Words>33</Words>
  <Application>Microsoft Macintosh PowerPoint</Application>
  <PresentationFormat>On-screen Show (16:9)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AUskabelon-blÜ</vt:lpstr>
      <vt:lpstr>Evaluating the risk of  a solar super flare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Cycle 4b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Blå</dc:title>
  <cp:lastModifiedBy/>
  <cp:revision>1</cp:revision>
  <dcterms:created xsi:type="dcterms:W3CDTF">2014-07-02T12:42:59Z</dcterms:created>
  <dcterms:modified xsi:type="dcterms:W3CDTF">2017-02-26T21:31:16Z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IsCodeFreeTemplate">
    <vt:lpwstr>True</vt:lpwstr>
  </property>
</Properties>
</file>