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8"/>
  </p:notesMasterIdLst>
  <p:sldIdLst>
    <p:sldId id="256" r:id="rId2"/>
    <p:sldId id="259" r:id="rId3"/>
    <p:sldId id="260" r:id="rId4"/>
    <p:sldId id="262" r:id="rId5"/>
    <p:sldId id="263" r:id="rId6"/>
    <p:sldId id="295" r:id="rId7"/>
    <p:sldId id="264" r:id="rId8"/>
    <p:sldId id="272" r:id="rId9"/>
    <p:sldId id="273" r:id="rId10"/>
    <p:sldId id="274" r:id="rId11"/>
    <p:sldId id="275" r:id="rId12"/>
    <p:sldId id="296" r:id="rId13"/>
    <p:sldId id="276" r:id="rId14"/>
    <p:sldId id="277" r:id="rId15"/>
    <p:sldId id="285" r:id="rId16"/>
    <p:sldId id="266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306" r:id="rId26"/>
    <p:sldId id="307" r:id="rId27"/>
    <p:sldId id="282" r:id="rId28"/>
    <p:sldId id="283" r:id="rId29"/>
    <p:sldId id="303" r:id="rId30"/>
    <p:sldId id="308" r:id="rId31"/>
    <p:sldId id="299" r:id="rId32"/>
    <p:sldId id="309" r:id="rId33"/>
    <p:sldId id="304" r:id="rId34"/>
    <p:sldId id="310" r:id="rId35"/>
    <p:sldId id="305" r:id="rId36"/>
    <p:sldId id="31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5730" autoAdjust="0"/>
  </p:normalViewPr>
  <p:slideViewPr>
    <p:cSldViewPr>
      <p:cViewPr varScale="1">
        <p:scale>
          <a:sx n="70" d="100"/>
          <a:sy n="70" d="100"/>
        </p:scale>
        <p:origin x="-15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E128C-05A2-4C39-8C2D-CAC14B65B14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58849-F23B-43EB-886B-945F7B219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069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daptive_algorith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Stationary_process" TargetMode="External"/><Relationship Id="rId5" Type="http://schemas.openxmlformats.org/officeDocument/2006/relationships/hyperlink" Target="https://en.wikipedia.org/wiki/Nonlinear" TargetMode="External"/><Relationship Id="rId4" Type="http://schemas.openxmlformats.org/officeDocument/2006/relationships/hyperlink" Target="https://en.wikipedia.org/wiki/Hilbert%E2%80%93Huang_transform#cite_note-Huang,_N._E._1998-6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8849-F23B-43EB-886B-945F7B21962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713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Power spectral density S of coloured noises as a function of frequency, f can be written as S = C/ f α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8849-F23B-43EB-886B-945F7B21962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634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Power spectral density S of coloured noises as a function of frequency, f can be written as S = C/ f α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8849-F23B-43EB-886B-945F7B21962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634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8849-F23B-43EB-886B-945F7B21962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015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Rebiining</a:t>
            </a:r>
            <a:r>
              <a:rPr lang="en-GB" dirty="0" smtClean="0"/>
              <a:t> could</a:t>
            </a:r>
            <a:r>
              <a:rPr lang="en-GB" baseline="0" dirty="0" smtClean="0"/>
              <a:t> how </a:t>
            </a:r>
            <a:r>
              <a:rPr lang="en-GB" baseline="0" dirty="0" err="1" smtClean="0"/>
              <a:t>fft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8849-F23B-43EB-886B-945F7B21962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101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Deaying</a:t>
            </a:r>
            <a:r>
              <a:rPr lang="en-GB" dirty="0" smtClean="0"/>
              <a:t> </a:t>
            </a:r>
            <a:r>
              <a:rPr lang="en-GB" dirty="0" err="1" smtClean="0"/>
              <a:t>oscill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8849-F23B-43EB-886B-945F7B21962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62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only care about mode leaking for</a:t>
            </a:r>
            <a:r>
              <a:rPr lang="en-GB" baseline="0" dirty="0" smtClean="0"/>
              <a:t> sig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8849-F23B-43EB-886B-945F7B21962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238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8849-F23B-43EB-886B-945F7B21962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93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8849-F23B-43EB-886B-945F7B21962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186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EMD is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Adaptive algorithm"/>
              </a:rPr>
              <a:t>adaptive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highly efficient.</a:t>
            </a:r>
            <a:r>
              <a:rPr lang="en-GB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[6]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Since the decomposition is based on the local characteristic time scale of the data, it can be applied to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Nonlinear"/>
              </a:rPr>
              <a:t>nonlinear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Stationary process"/>
              </a:rPr>
              <a:t>nonstationary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processes.</a:t>
            </a:r>
            <a:r>
              <a:rPr lang="en-GB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[6]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Unlike Fourier which cant deal with non stationary</a:t>
            </a:r>
            <a:r>
              <a:rPr lang="en-GB" baseline="0" dirty="0" smtClean="0"/>
              <a:t>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8849-F23B-43EB-886B-945F7B21962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76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Stopping criteria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8849-F23B-43EB-886B-945F7B21962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387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Non</a:t>
            </a:r>
            <a:r>
              <a:rPr lang="en-GB" baseline="0" dirty="0" smtClean="0"/>
              <a:t> </a:t>
            </a:r>
            <a:r>
              <a:rPr lang="en-GB" dirty="0" smtClean="0"/>
              <a:t>stationary ( not</a:t>
            </a:r>
            <a:r>
              <a:rPr lang="en-GB" baseline="0" dirty="0" smtClean="0"/>
              <a:t> shown in Fourier)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8849-F23B-43EB-886B-945F7B21962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365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Power spectral density S of coloured noises as a function of frequency, f can be written as S = C/ f α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8849-F23B-43EB-886B-945F7B21962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634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Mention </a:t>
            </a:r>
            <a:r>
              <a:rPr lang="en-GB" dirty="0" err="1" smtClean="0"/>
              <a:t>detrednind</a:t>
            </a:r>
            <a:r>
              <a:rPr lang="en-GB" dirty="0" smtClean="0"/>
              <a:t> to find </a:t>
            </a:r>
            <a:r>
              <a:rPr lang="en-GB" dirty="0" err="1" smtClean="0"/>
              <a:t>bp</a:t>
            </a:r>
            <a:r>
              <a:rPr lang="en-GB" dirty="0" smtClean="0"/>
              <a:t>, </a:t>
            </a:r>
            <a:r>
              <a:rPr lang="en-GB" dirty="0" err="1" smtClean="0"/>
              <a:t>etc</a:t>
            </a:r>
            <a:r>
              <a:rPr lang="en-GB" dirty="0" smtClean="0"/>
              <a:t> </a:t>
            </a:r>
            <a:r>
              <a:rPr lang="en-GB" dirty="0" err="1" smtClean="0"/>
              <a:t>tec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Power spectral density S of coloured noises as a function of frequency, f can be written as S = C/ f α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8849-F23B-43EB-886B-945F7B21962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634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Power spectral density S of coloured noises as a function of frequency, f can be written as S = C/ f α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8849-F23B-43EB-886B-945F7B21962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634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Power spectral density S of coloured noises as a function of frequency, f can be written as S = C/ f α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8849-F23B-43EB-886B-945F7B21962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63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FE50-7D35-401D-B0EE-5FE22EF2D46B}" type="datetime1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Identifying QPPs in Solar Flares using EMD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8771-18F3-48FA-85A8-4AE0940D9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10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BA0B6-1D98-4E25-ADF0-FC3A6E268226}" type="datetime1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Identifying QPPs in Solar Flares using EMD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8771-18F3-48FA-85A8-4AE0940D9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98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72F3-425E-47DE-8721-3D250A43D795}" type="datetime1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Identifying QPPs in Solar Flares using EMD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8771-18F3-48FA-85A8-4AE0940D9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86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B125-1BC6-4498-802D-B7173F321E0A}" type="datetime1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Identifying QPPs in Solar Flares using EMD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8771-18F3-48FA-85A8-4AE0940D9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66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FF78-A7CB-4D8C-BC01-9CC8523526C0}" type="datetime1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Identifying QPPs in Solar Flares using EMD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8771-18F3-48FA-85A8-4AE0940D9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90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28C4-3265-466B-B9CA-503FE0B809F1}" type="datetime1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Identifying QPPs in Solar Flares using EMD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8771-18F3-48FA-85A8-4AE0940D9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09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E1D0-C568-4362-88B1-FA9ED3590157}" type="datetime1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Identifying QPPs in Solar Flares using EMD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8771-18F3-48FA-85A8-4AE0940D9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90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FE2B-5F0A-4F52-A17F-74B3818DD115}" type="datetime1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Identifying QPPs in Solar Flares using EMD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8771-18F3-48FA-85A8-4AE0940D9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73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5480-E78F-44D6-B421-D95B519C4CD5}" type="datetime1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Identifying QPPs in Solar Flares using EMD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8771-18F3-48FA-85A8-4AE0940D9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8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C7D6-2347-48D6-984D-5C86D339B25F}" type="datetime1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Identifying QPPs in Solar Flares using EMD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8771-18F3-48FA-85A8-4AE0940D9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99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2A55-0D47-4091-84DE-45D0E6B0E5AA}" type="datetime1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Identifying QPPs in Solar Flares using EMD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8771-18F3-48FA-85A8-4AE0940D9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71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B0E1C-4342-4FFF-9418-DA819111AEE3}" type="datetime1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Identifying QPPs in Solar Flares using EMD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18771-18F3-48FA-85A8-4AE0940D9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75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Image result for solar fla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17" b="1"/>
          <a:stretch/>
        </p:blipFill>
        <p:spPr bwMode="auto">
          <a:xfrm>
            <a:off x="0" y="-144463"/>
            <a:ext cx="9152206" cy="292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564904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en-GB" sz="2800" dirty="0" smtClean="0"/>
              <a:t>Hare and </a:t>
            </a:r>
            <a:r>
              <a:rPr lang="en-GB" sz="2800" smtClean="0"/>
              <a:t>Hounds exercise </a:t>
            </a:r>
            <a:r>
              <a:rPr lang="en-GB" sz="2800" dirty="0" smtClean="0"/>
              <a:t>via Empirical Mode Decomposition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8053" y="4680634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en-GB" sz="2400" dirty="0" smtClean="0"/>
              <a:t>Tishtrya Mehta</a:t>
            </a:r>
          </a:p>
          <a:p>
            <a:pPr algn="r"/>
            <a:r>
              <a:rPr lang="en-GB" sz="2000" dirty="0" smtClean="0"/>
              <a:t>University of Warwick</a:t>
            </a:r>
          </a:p>
          <a:p>
            <a:pPr algn="r"/>
            <a:endParaRPr lang="en-GB" sz="2000" dirty="0"/>
          </a:p>
          <a:p>
            <a:pPr algn="r"/>
            <a:r>
              <a:rPr lang="en-GB" sz="2000" dirty="0" smtClean="0"/>
              <a:t>Supervisor: Prof. Valery Nakariakov</a:t>
            </a:r>
            <a:br>
              <a:rPr lang="en-GB" sz="2000" dirty="0" smtClean="0"/>
            </a:br>
            <a:r>
              <a:rPr lang="en-GB" sz="2000" dirty="0" smtClean="0"/>
              <a:t>Secondary supervisor: Dr. </a:t>
            </a:r>
            <a:r>
              <a:rPr lang="en-GB" sz="2000" dirty="0" err="1" smtClean="0"/>
              <a:t>Dmitrii</a:t>
            </a:r>
            <a:r>
              <a:rPr lang="en-GB" sz="2000" dirty="0" smtClean="0"/>
              <a:t> </a:t>
            </a:r>
            <a:r>
              <a:rPr lang="en-GB" sz="2000" dirty="0" err="1" smtClean="0"/>
              <a:t>Kolotkov</a:t>
            </a:r>
            <a:endParaRPr lang="en-GB" sz="2000" dirty="0"/>
          </a:p>
          <a:p>
            <a:pPr algn="r"/>
            <a:endParaRPr lang="en-GB" sz="2400" dirty="0"/>
          </a:p>
        </p:txBody>
      </p:sp>
      <p:sp>
        <p:nvSpPr>
          <p:cNvPr id="4" name="AutoShape 2" descr="Image result for university of warwick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university of warwick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185087" cy="131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Image result for cfsa warwi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48" y="5229200"/>
            <a:ext cx="1706864" cy="130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1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0" y="31008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200" dirty="0" smtClean="0"/>
              <a:t>Confidence intervals: Fourier Power Spectrum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8496944" cy="51411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Identifying QPPs in Solar Flares using EMD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8771-18F3-48FA-85A8-4AE0940D9DA4}" type="slidenum">
              <a:rPr lang="en-GB" smtClean="0"/>
              <a:t>10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5760640"/>
            <a:ext cx="1115616" cy="1124744"/>
          </a:xfrm>
          <a:prstGeom prst="line">
            <a:avLst/>
          </a:prstGeom>
          <a:ln w="28575">
            <a:noFill/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BDABALDA4MChAODQ4SERATGCgaGBYWGDEjJR0oOjM9PDkzODdASFxOQERXRTc4UG1RV19iZ2hnPk1xeXBkeFxlZ2P/2wBDARESEhgVGC8aGi9jQjhCY2NjY2NjY2NjY2NjY2NjY2NjY2NjY2NjY2NjY2NjY2NjY2NjY2NjY2NjY2NjY2NjY2P/wAARCAL9ArIDASIAAhEBAxEB/8QAGwABAAIDAQEAAAAAAAAAAAAAAAEGAwQFAgf/xABZEAABAwMBAwQMCQkECAUEAwEBAAIDBAURBhIhMRMWQVEUIlRVVmFxgZGTsdEVMjZTdJKUobIHNDdCUnJzdcEjNeHwJCUzQ2KCs9ImRIOiwkVkw/EXJ2Xi/8QAFAEBAAAAAAAAAAAAAAAAAAAAAP/EABQRAQAAAAAAAAAAAAAAAAAAAAD/2gAMAwEAAhEDEQA/APoCIiAiIgIiICIiAiIgIiICIiAiIgIiICIiAiIgIiICIiAiIgIiICIiAiIgIiICIiAiIgIiICIiAiIgIiICIiAiIgIiICIiAiIgIiICIiAiIgIiICIiAiIgIiICIiAiIgIiICIiAiIgIiICIiAiIgIiICIiAiIgIiICIiAiIgIiICIiAiIgIiICIiAiIgIiICIiAiIgIiICIiAiKEEooRBKIiAiIgIiICIiAiIgIiICIiAiIgIiICIiAiIgIiICIiAiIgIiICIiAiIgIiICIiAiIgIiICIiAiIgIiICIiAiIgIiICIiAiIgIiICIiAiIgIiICIiAiIgIiICIiAiIgIiIChFyLtqCktr2Q9tU1bzhlPDhzz5eoeNB18qM78dKrDo9VXF5zLTWuE8GtAkkA8Z4Z9CyjSMMzc19yuFVKfjOMxaD4gBwCDq1l4t1CcVVbDEepzxn0LmHW1gBI7NJI6onn+i2KTSlkpMbFBE93XKNv25XXa0MaGsaABuAAwAgr51pbX/AJnDW1vX2PTk49OFjk1Lcqhv+rbBVuzwdUYjHo/xVhM0QJzI0de/C9tc14y1wI8RyEFW+GdVeD8frf8AFPhrVXg/H63/ABVq2hnHT1KUFXi1Be4Mur9PTbHQad4cR5R6FlGsqRpzPbrpBH0ySU3at8uCVY0KCvc+NP5/PT5eRf7lu0morRWECCvhLicBrjsk+Y4XSOCcHpC51Zp60VxJqKCEuPFzW7Lj5xgoOkHAgEbwUz4lXOZdtYMQT1sDf1WxzkBvkysbqDUlucewbjFXRDhHVjtj4shBaAcqVwaLUkbqsUN0gdb6wjIbIRsP/ddwK7gORlB6REQEREBERAREQEREBERAREQEREBERAREQEREBERAREQEREBERAREQEREBERAREQEREBERAREQEREBERAREQEREBERAREQEREBERAREQEREBERAREQFClQg4GqK6drae10ZLKqvJY2XOBG0YyfLvW9arLQ2qLZpoWiQ/HlO97z1knetbUdrlq4oqyiyLhRkvgOdxORlpz1gJaNRUlxk7HeySkrAO2p5hsuz4s8f8AO5B2sImUCCVytST1VNYayWiGZ2sy3xDIyfMMrqrRu1fDbbfLV1LXOhYO2DRnju4eXA86Cp2Cxadr7XHUTy8vUSxgSmSbBa/AzgbuBW5p2y19ivtXFH29qezaY5zt4PQAOviD17j4llqNG2K4Qulp2GLlRlkkL8t8w3haVqNzsGoKSzVFYKukqGEsOy4uZgHh1DI8Yx1YQaFk1PBLq+omf2S6KtLYoGkA7BJA3jO4eTKtFRqihiqZKaniqa2aL/aNpY9vZ8ZOQPQuVYiBrq+OPAMBJ8W5eKC5VMz6nmtZYWwul7eqmkw156d2QenoKDuWTUdDfHSspWyxyxfGjlbh2OvcSFzna9tA228nVGRr9jkxGC53jG/GPv8AEuZY+zD+UKqFwfE+o5Ah3JDDR8XAHmWx+T2GPF0n2RypqNgnxDJx96DXm1ZTs1iyR8VY2JkHY/JOYARIXZzs54Yx4/Er4N+VXHfpCb/Lf/yFWIIJUEZG9SmUGrW0NLXwmKrgZNGeh4zjyLh2aaW0XuSwS7csDmmekeXZLGfsnPQCDhdW53qitTWdkyHlHnDImAue4+IBcyyUc9wukt9rmyROcDFSwvGCyLrI6z92/jlBZAcqVClAREQEREBERAREQEREBERAREQEREBERAREQEREBERAREQEREBERAREQEREBERAREQEREBERAREQEREBERAREQEREBERAREQEREBERAREQEREBERAREQQRlc662aiu0QbVxZc05ZI3c9p8RXSUIKwLbqO2jFBc462EcGVg7bybQ3nzqW6hu1PmOt09Ul7eLqdwe0+RWYhRhBX4tZWvleSq+yKGX9ipiLcejK3ZbrZqumfHLcKN0UjS1zTO0ZHpW/NTw1DNieKOVn7L2hw9BXNfpeyPdtG2U+T1Nx9wQca22eaAyQWLVLBT52hCI2Tln3/0C6Vk04LdVS1tZVOr66Q7p5G4LB1AZOPduUzaPsMzQDb2Mx0sc5p+4rDzNoofzCrrqE9UM5wT4wcoJGm54tQyXWluTomzOby0JiDttoxluSdwOOrIWOHTNZQTS/BF5fSU8r9swugbIAfETwXP1Daa60WaeujvtfI+PZw1ztxy4D+q34NNVcsEch1BcQXNDsbQ3ZCDLbNMOt98ddDXvnkka4Sh8YBcTjeCMY4cMLNZbVDpunqzPWsMU0pk2pAGBoPRknetcaRjm3V90uFXH826XZafLjissWirDE8PFDtHqdI4j0EoNK6x0VXeYLrR6jpKSeKLk/jMkDhknhteNblRrCzU2GMqHVMh3bFOwuJPi6PvWzzWsYOfg2D6q3qW30lEMUlNDD+4wBBw36mrnNPY2nbg4n4nKjYB8vHC8Nj1TcjmSantUByNlrQ+THn3efcrPhMIORadPUttkdUOdJVVjvjVE52n+YnguwBhFKAiIgIiICIiAiIgIiICIiAiIgIiICIiAiIgIiICIiAiIgIiICIiAiIgIiICIiAiIgIiICIiAiIgIiICIiAiIgKFKhARVuo1JWi61lFRWiSrNKWh72yAcRkbj5/Qnw9e/Buf1rUFkRVv4evfg3P61qfD178G5/WtQWRFW/h69+Dc/rWp8PXvwbn9a1BZEVb+Hr34Nz+tanw9e/Buf1rUFkRVv4evfg3P61qfD178G5/WtQWRFW/h69+Dc/rWp8PXvwbn9a1BZEVb+Hr34Nz+tanw9e/Buf1rUFkRVv4evfg3P61qfD178G5/WtQWRFW/h69+Dc/rWp8PXvwbn9a1BZEVb+Hr34Nz+tanw9e/Buf1rUFkRVv4evfg3P61qfD178G5/WtQWTKjKrfw9e/Buf1zVSrzqG8wX2pkbLUUTyW5gL9oM7UdHDx+dB9azvRfMrXrW/OfsGnZX+SIh3pbu+5X2z1tVXUfLVlE+jk2scm45OMDf/nqQaGuvklXeLY/G1dihOaGn/ht9gXA15W0zNO1dI+eNtRI1jmRFwDnDbG8DzFdW0XGjq6aKKmqYppGRN2mscCW7unqQdJFClAREQEREBERAREQEREBERAREQEREBERAREQEREBERAREQEREBERAREQEREBERAREQEREBERAREQEREBERAREQEREBERAREQFBUqEFb0/8q9SfvwfhcrIq3p/5V6k/fg/C5WVBCKUQQilEEIpRBCKUQQilEEIpRBCKUQQilEEIpRBCKUQQuXLp21T3CSuqKNk1RJjLpO2G4Y4Hd0LqqEGOOKOFgZExsbRwDQAF7wpymUFE/KbRAwUVa1vbNcYnuDd5B3jJ8WD6Vk/JlS7NBWVRB/tJBGD1gDP9V0tbyUc9gqaeWqgjnAD42ueMkg5wB4xkededCVNEdPQU8EzTMwnlWnAO0Tnh08QM+JBZ1KjKZQSihSgIiICIiAiIgIiICIiAihRlB6RRlMoJREQEREBERAREQEREBERAREQEREBERAREQEREBERAREQEREBERAREQEREBERAREQEREBQpUIK3p/5V6k/fg/C5WVVrT/AMq9SfvwfhcrKgIiICIiAiIgIiICIiAiIgIiICKEyglF5LgBk7gOtcut1HaKEHl6+IOH6rTtnPkGUHVKZVYdqisrMC02OrnB4PmxG0qXUGpri0dk3Cnt7DxZTNLneQk9PkQWGaohp4zJPLHEwcXPcGgecrh1WsrPC/k4ZX1cnQynYXZ8/BeYNHW4PEte+or5R+tUSEj0Do8q7dNR0tIwNpaeKEYxhjQ32IOC66airj/q+0NpYzwkq37/AKo3hOb11r990vkwaeMVKNgeTPT6FZQPEhOEHEo9I2WkIIomSu6XT9vnzHd9y81mj7LVku7EED/2oTsY83D7l3lKCs83rpRf3bf6gMHCOqaJB5M9A8yCs1PRfnNupq9g/Wp5Nh3oPFWUqMAoK63WNDC7YuFPV0MnVNCfuI4rq0V3t1wA7ErIZT+y142vRxC25ImSsLJGNe08Q4ZC5FZpWy1e99DHG/8Abiywj0IOzlTlVnmxWUm+132shA4MmxI0L0anVFBjlaOkuMY4vhdsO9B3ehBZFKrLdY08Dg250FbQk8XSRZYOjiN/3Lq0l7tlaP8ARq6GQn9UPAPoO9B0UUAplBKKFKAiIghU3VGpaqyalpIWkOpHQtfIzG85c4Ejx7grmqNqKjhuH5QbfSVDdqOWjc0jzS4PmOCgucE0dRTsnheHxyNDmOHSDvC4GiLtV3a1Tz1sgfI2csBAxu2Wn+pWjpiplsddJp24yAn/AGlNID2rgd+yPvPpWhpauda9D3WrYCXxzkNx0EtYAfSUF8NRCJeS5WPlP2NoZ9Cyg5VLtGkKGvs0dXWyTS1dXG2Xl9s5jJAIx93HK29D1tTNBXUdVM6fsOcxskecnZ37j6PvQWpaddc6K2hhramOAPyG7ZxnHH2rcVW1XEya+afjlY17HTvDmuGQdzUHS50WTvnT/XTnRY++dP8AWXFlvOl4XPa+3EBhILuw927zLyy+6Ve0Obbi4HgRSZQdznRY++dP9ZOdFj750/1l7gtlqngjmZb6cNkaHDMQBwRnfuWT4Gtfe+m9UEGDnRY++dP9ZOdFj750/wBZZ/ga2d76b1QT4Gtne+m9UPcgwc6LH3zp/rJzosffOn+ss/wNa+99N6oJ8DWvvfTeqCDBzosffOn+sstLfrVWVDIKauhllfnZa12Sd2f6LTvDLDZqVtTWUMDY3PDAWwgnJBP9Cta40VLSamsRpaeKEufMHGNoGe0QWYHKlQFKAiIgIiICIiAiIgIiICIiAiIgIiICIiAiIgIiICIiAoUqEFb0/wDKvUn78H4XKyqtaf8AlXqT9+D8LlZUBERAREQEREBERARFBOEBMri3XVNqtMroKmdxnbgmJjCXbxnycPGudT6jvF3Zt2izgQu3CaokAHoH+KC1ZWtV3GioWF9XVQwj/jeBnyDpXDNjvdfk3K9ujaf91Rt2R9bitqi0nZ6R22absmXiZKh3KE+nd9yDXfrGjmcWW2lq6+TgORiOz5yeHoXgzaruG+KnpLZG75x3KPHo3fcrJHDHEwMiY1jRwDRgL3hBWeapqmZvV1rK0cTGH7Ef1R1Lds1tsjIGVNrp6dzTkNmA2nbjg7zvXYKqlBWssFfd6GfDIGZrYMneWkbwPIQgsMdfSy1slFHOx1RGMvjG8tG7j6QuTV60slLMYjUPkI3OdEwuA8/uWhpKFrLHXXW4SGF1c9z5Jc7JDd+8Ho3kkY9yw2uqbFbY4LLp+aqp8nE8+w0SDaOTny+xB3rnW09fpe4z0kzJYzSy4c05/UKr1vprdWaAtsd1q30sIleWva4AlwdJgbwejPoXjTjg/RN+c1nJtPLkMByGjk+C5ly/RhafpTvbKg+iV9fTW2jdU1cojibgZ6+oBUbWmobfebHEyjkdyjKlrix7dk7Oy7f5MkLfvkLblrm20VWSKZkQk5Nx7V7hk7h05wAfECn5SqaEWelqBG0SsnEbXAcGlrjjyZAQXRatxuNNbKR9VVvDI2+knqA6StpVC8NNZry2Us7D2PHGZGgjIeQCeHmQc3VuoKG8UdCKKZ222pBdG4bLgMbjjq3q63C60NrjD66pZDnOyHHe7HUOJVX/ACg08LY7dM2FjZTUBm0GgEjHDyLb1O+3w3y2STU1RVVvbCKGLZII8YP3edBvW7VdpuMwhiqDHK4gNZK3ZL89WVy9V37sS9WumgrRExs+atrTwbluM+LBK5eqautqZLdLPajQs7IHJyGRpe7xEDeF0dZwxnUOnjybcyVJD+1HbdtGN/WgsFZfrZR0sdTPVxiOVpfHvyXjxDiVr2zVFrulR2PBM5s36rJGlpd5Fzb78H02pLfIylmqq2OJwZTQBpaGYOCQeHEnzLj6vrbhJT01XJafg5zJhydRyrTJnB7XdvHX5gg7moaOtut/obe9kwtD2F87o8gOcMnDiOjc3HlXC1Lp23WeutrqWF0raiXk30znkuk3je3x78ceJHjX0TcAqjp63vvlc7UFzy4bZ7DiJyI2gnB8oP3jKDc5ry0rR8E3eto8cI3u5SMf8pXkP1XRHt46K5RjoaeTef6KzYQoK2dXNpTs3O1V1Gelxj2mjyOHFdGi1Daa/Apq6EuP6jnbDvQcFdIjrXOrLFaq0Hsmggfn9YNDT6RgoOiHAqVSK+itNneTS6jqKBw/3TZDKB/y8VitmoNTyybEFF8IwH4kz4uR2x15yAgvmVVa+kqZPyiW6qbTymnjpiHyhh2WnEm4nhnePSsnwnqs/wD0CD7U33p8Jar8H4PtTfeg2NU2QXm3kwACsh7eF/A56s9RXG0vZJ59I3C3VkMlO+aZ2zyjC3gGkHxjIXR+EtV94IPtTfenwlqvwfg+1N96DXt95uVsoYrdPYq2eenaImyRM/s3gbgdrGBuXQ0paprZS1EtWGtqauUyvY052B0Dy8Vr/CWq+mwQfaW+9VPWNwvXZlLJW05oJGsOxyU21tDIydx3IPqWVWdTfKDTv0h//wAVTLRqHU22G0cs9WOBa9nKD08R6V2pay8Vd9sJvFCylIndsFp+NuGcjJI6PSgt1/A5v3Lr7Fl/AVoaFGdJUJ/if9Ry6GoPk9cvosv4CufoT5I0P/qf9RyDS1Hf7pQX6C2WyGKV1RC1zQ5pJDi4jPHhhq2JrxdaG0R9nU0PwnUS8jBFG7IcT0kdQ6Vq3L9J1q+iu9kq19bwuF6tVVJLLTUrSWOqIycxknxcEGesumpLPFHWXKOkmpGvAmbADtNB6fEP64W1qPUkttjtk9DEyqiqye1yQXDAwAejOepcy8UVDDaWz1eobjUU05DWtbKH8pv6B044+ZRqGKOnbpWKHlBGyVobygw7GWcR1oNqtvOoLPyVZdIKR1C54bIyInbbnhv8X9F1tRXp9qpoG00Inq6p4jhjJ4k9J+5c/wDKJ8mvJMz+qwan/wBD1DY7lOdmkjOw93HYPWfT9yDja0kvzbdBFdm0roXS7TXQA5DgCMHyglWu9fKXT/8AEm/6a5n5QrjSfAbKUObLNM5r48O+KBv2vRu866d5+U2n/wCJN/00Hf6FKjoUoCIiAiIgIiICIiAiIgIiICIiAiIgIiICIiAiIgIiIChSoQVvT/yr1J+/B+FysqrWn/lXqT9+D8LlZUBERAREQEREBERAUEZUog0qy10Ff+d0kMxxjL2AkefiuO7R1JC50lsq6y3yHphkOz5wePpVlUIKwINV0Dv7OppLjGD8WRvJuI9g9K9O1W+icG3a01lIf2mgSM8zhhWXCggEYO8dSDnUN/tVwA7FroXuP6hdsu9BwV0QQRkbwubXaetNwB7IoYS79tjdl3pGCuaNKz0bi61Xmspupj8SM9BQWTKrOrtNyXzsZ9M+NkkZLXOecZacenB3qeytU0G6ejpbkwfrwP2Heg/0C9xaxomSCK5U9Vb5ekTRnZ8xHuQdGstMdTYnWpr+SYYRE1wGdnAGN3VuXEorbqekp47fHVUTaWMbAlDCXhvWBwyrFR3KirhmkqopunDHgkebitrzoKvadN1dvtV3t7qhj46pr2wHfuy0jLvSOHUtar0rWzaNorQJIRUU8xkcSTskZfuBx/xD0K44U4QV/UdikuTqeropGw3ClcDHIdwI44P+etci72DUl8p2x11TRsET8sjYCA7dxKu+ExuQQFwdR2Oa4SU1bQTiGvpXZjc74rh1H/PWu+iCk3Gw6jvAhNfVUYEMoc2JgIHlz/RdO+WSumu0F3tU8bKuFhYWSglrhv4ekqx4TCCnXGw367Q08ldV0vKQSB7YY2kN8ZLuOcLf1PZay6S26qopImT0cheGyfFOcHOfEWjy5VhwiCrVVjura2K8UNRAy5ui5OoY4Hk3nAGR1cB6B59K86Zvt7igkrK6mMsZxyLGkMA6TnO89HBXXK59ffrXbi4VdbExzeLNrad6BvQbNayokopmUjxHUOYRG93BrugrT0/T3GkoXRXSaKWXbJZyYADW4G7gOnPpXPfqapqiG2ez1VTn/eyjkmeYnj9ydh6luLT2TXw22N36lOzbeB+8eB8iCwTVEMDC+aVkbAMlz3BoA8pXDq9Y2uGUxUxlrZQcbNMwuz5DwPmSm0fbmyCWsdPXyjftVMhcM+Tp8+V26elp6WMMp4Y4mjg1jQAEFfdXamrz/oduhoIj/vKp207y4HDzhGaYqq1v+urxU1IPGKE8nH5Djj9ys2EQcyg09arcQ6loomvByHubtOB8RO8LpgYUogjCKUQQilEEYWnV2qhrpo5aulinfGMNMjdoAeQ7luog8MjbG0NjaGtAwABgBVvUw/8AEOnPpD/Y1WdVjVkNaa+0VdFRPq+xZXvexpx1Y3+lBYamnjqqaWnlBMcrCx4BxkEYKx2+hgttFHSUrSyGPOyCc4yST95XD5xXnwXqfXj/ALU5xXnwXqfXj/tQdeW00kt2hub2E1ULNhjtrcBv6P8AmKzVtHBX0r6eqjEkTx2zSuFzivPgvU+vH/anOK8+C9T68f8Aag2KPSFloqls8VKXPact23lwB68Fb9faaS4yU0lUwvdTP24yHEYO73BcjnFefBep9eP+1OcV58F6n14/7UHZuVsprrS9jVjC+LaDsAkbwvdbQ01dSupqqJssLv1Xf54rh84rz4L1Prx/2pzivPgvU+vH/ag9s0RYmBw7Fc7aGO2kccfesl6H/iXT/wDEm/6awc4rz4L1Prx/2rAyoul11DapaizTUcVM6Que54cDlhA6BhBbOhSoClAREQEREBERAREQEREBERAREQEREBERAREQEREBERAUKVCCt6f+VepP34PwuVlVa0/8q9SfvwfhcrKgIoTKCUUZTKCUUZTKCUUZTKCUXnKZQekUZTKCUXnO7P8AVTlBKhRlTlBGF4lhZMwslY17Dxa4ZB8xWTKjKDiVekbNVO2+xBBJxD4DsEHrGNy1X2O90ZzbL7JI3ojrG7f/ALv8FZcpnO9BWvhi/W+PNys3ZDRxlo5Nr/28Vno9X2ipeI5ZnUkv7FQ0s+/h967ywVNFS1TcVFNDMD0SMDvagyQzxTt2oZWSN62OBH3L2Cq5Loy2iQy0UlTQyE/Gp5SPavLqHU1BjsO4wV8QHxKpuy/ybQ4+coLMirHOauoGk3iyVEMbeMsBEjR4z1Dzr27VE1W0fA9oq6vP+8kHJx46wTxQWTKxyzxQs2pZGMb1ucAq82m1PX5FTW01uiI+JAzlH46d53Dygr3DpC3GQSV0lTXycc1EpcM9ePeg9VWsbVE8xUz5K2YHGxTMLsny8D5srF8Iajr99Fa4qKM8H1bsu+qN48671PS09MwMp4I4WgYDY2Bo+5ZuCCtR6bra0E3m81E7TvMMH9mzzkcR6F0qHTtpt+Ox6GHaHBz27TvSV08oCgBuBgY9CnCZTKApXklM+JB6RRlM+JBKKMqMoPSLzlM+JB6RedpM+JB6RRncozngg9KFBKAoJRMqM7uCCUUA5TKCUUZTKCUUZU5QEwmUBygKURAREQEREBERAREQEREBERAREQEREBERAREQEREBERAUKVCCt6f+VepP34PwuVlVa0/8q9SfvwfhcrKgxSluAwybDn5DSMZzjoyvFNA+CLYdPLOc525cZ+4AfcpmgjllhkeMuicXM38CQR7CVmCDXpKZ1NGWPqZqgl2dqYtyPFuA3JT0z4XyudUzTB5yGybOGeIYA3eXK2UQa7Kdzal8xqJXNcMCM7Oy3yYGfvQ07uy+X7Il2dnZ5Htdjy8M5862EQa0tM6SeOVtTNGGcY2bOy7y5BP3pUUz5pIXtqZoRGclkezh/Dc7IJxu6McVsog1qqmdUMa1lRNT4OdqLGT4t4O5ep4HTQujbPJET/vI8bQ9II+5Z0QYXwudTmITSNJbjlG42h4+GM+ZI4XMp2xGaR5AxyjsbR8fDGfMsyINelp308Ow+plnOSduXGfJuACikpn08ZY+pmqCXZ2ptnI8W4DctlEGtT0zoZJXOqZpg85DZNnDPEMAbvLlSync2pfKaiVzXDAiONlvjGBn71sIg1nU7jVifsibZDdnke12PLwznzrWrpqeGqg5e5GlcTui22tEvDccjJ83WuiuVqGzQ3q2up5N0je2ieOLXdHmQbk9O6aSF7amaIRnJZGW4fw3OyCcbujHFYamSCqm7DiuBhqWYcWQvbt48YIO5Va36yNJZ54K9ubnSHkhG445U5x0dI6V29P242yjnrK8t7MqMy1Lxwb048wQdaogfUQmNtRLCcjt48bX3gj7l6fC51OYhNI1xbjlBjaHj4Yz5lXo9UVlZystqsslZSsOBMZhHtHpwC1b9v1BSVtmfcsmOOJpMzDxYRxHj8XWg6MMLooGxumklIGOUfjaPlwAPuSngdBA2N08kxbnt5MFx39OAAq07VdzFvNeNOy9iY2tsz4Oz+1jZzjG9WO31sNxooqunJMUrdpuRgoOdeKd1Npm5MfUzVJMEh2ptnI7U7twAwp0xTOistG91TNKH08ZDH7OGbuAwAenpJWfUfyduX0aT8JVCdqTUdFaKZsVH2NTMia1k/Ik5AAwcncg+ix07o6mSU1Mz2v4RO2dlvk3Z+9SaZxqxP2TMGgY5Htdg+PhnPnXyKlvV2rLxRySVM1TKJ2FkbpMNcdoYGOAyr/8Lam6LBH9oCDvyQOfPFIJ5GBmcxtxsvz15Gd3iUVFM+aSJzaqaERuyWx4w/eNxyDu3dGOK4XwvqbvBH9oCfC+pu8Ef2gIO7V0zqmIMZUzU52s7cWznybwdymogdPBybaiWE5HbxkbX3gj7lwfhfU3eCP7QE+F9Td4I/tAQWB8RdTmITPa4t2eUGNoePhjPmUQQuigbG6aSUt/3kmNo+XAA+5cD4X1N3gj+0BPhfU3eCP7QEHfpoDBA2N00kxH68hBcd/TgBeaSmdTxlj6qaoJOdqbZyN2MbgNy4XwvqbvBH9oCfC+pu8Ef2gIO7BTPimlkdUzSiQ5DH7OyzyYAPpJSOmeypklNVM9r+EbtnZb5MAH71wvhfU3eCP7QE+F9Td4I/tAQd11O41Yn7JmDQ3HJDZ2D4+Gc+depIXPnikE8jAzOWNxsvz15Gd3iwuB8L6m7wR/aAnwvqbvBH9oCDu1FO+aSJzKmaHk3ZLY9nD943HIPV0Y4pV0zqiIMZUzU5BztRbOT4t4O5cL4X1N3gj+0BPhfU3eCP7QEHeqIHTQcm2olhO7t48bX3gr3LGZInMEj4y4YD242h4xkYz5lXvhfU3eCP7QE+F9Td4I/tAQWGOMsiax0jpCBgvfjLvGcDGVEMRjhbGZXyFoxtvxtHxnAxnzKv8AwvqbvBH9oCfC+pu8Ef2gIO/TwOgi2HTyTHJO1JjPk3AKYYTFt5mkk2nFw28dqOoYA3BV/wCF9Td4I/tAT4X1N3gj+0BB34oHRzSyGeWQPxhj8YZjqwB9+V4ZTObVvnNTM5rhgQnZ2G8N43Zzu61w/hfU3eCP7QE+F9Td4I/tAQd0UzuzDP2VNsYxyPa7A8fDOfOklM99THMKqZjWDfG3Z2XeXIz964XwvqbvBH9oCfC+pu8Ef2gIO7PTPllie2qmiEZyWR7OH+I5BPowlVTuniDGVEtOQQduLGfJvBGFwvhfU3eCP7QE+F9Td4I/tAQd+ohdNC6Nk8kJd+vHjaG/oyCPuUyQukgMTZpIyRjlG42h4+GPuVVrtRX6j7HNVaoqaOWdsReZNvj0YVvCDCyFzKYRGeRztnHKOxteXhjPmSlhdBCI3zyzkHO3LjP3AD7lmKxxNe1rtt+2S4kbsYBO4eZBlREQEREBERAREQEREBERAREQEREBERAREQEREBERAREQFClQgren/lXqT9+D8LlZVWtP/KvUn78H4XKyoNaopmTTQSOLgYXlzQMYJLSN/mK2AsE8BlmgkEjmiJ5cQODsgjB9KzhBKIiAiIgIiICIiAiIgIiICIiAoKlQgpFTSwSflOgD42nEQk/5gDg+XcFZNQxPmsNfHECXugcAOvcdyh9kgdf2XflJBMyPk9ndskYI/qumWgjB3g8UFH0pSXSosUBt96jhiBcDGKdri05OQSd5616sdNRxxXyonuPZELw5lUGwbGHb8kDh0noXWl0hRCR76CprLeZDl4ppi0O8y37bZKO2211BC0uikzyhecl5IwSfMgrEVovNNa2PsFzbUUMke22Goa3JBGdneCPNuVg0teH3u0CqkhET2vMbg3OySAN4z0b1oRaJpoNuOC5XGKnee3hZNhrm9IOOIVgoaSG30kVLTtDIoxstH+ek8UGrqP5OXL6NJ+EqdPD/AMP276NGP/aFGoz/AOHbl9Gk/CVOnvk/bvo0f4QgmWx2yWqZUuooRPG8Pa9rcHaByDu48F0ApRBCKUQQilEEIpRBCKUQQilEEIpRBCKUQQilEEIpRBCKUQQilEEIpRBCKUQVjXX5hbv5hF7HKzBVnXf5hbv5hF7HKzIIKxU7Zmtfyz2vJe4twMYbncPMFmKwUpnLZOyA0ESODNnpbnd9yDYREQEREBERAREQEREBERAREQEREBERAREQEREBERAREQFClQgren/lXqT9+D8LlZVWtP8Ayr1J+/B+FysqDXnjkfNTuZKWNY8l7f2hskY9JBWdYZhNysBiLQwOPKA8SMHGPPhZgglERAREQEREBEUIJRQiCUUIglFCIJRQiCUUIglFCIJUFEQUL8pBqqd1LNDUTMhmY6KSNrsNyN43eME+hZfybPqZ6erfNO+SNmzHG1xJDcA8PNhdL8oFJ2TpqSQDLoHteN2d2cH258y9aCpDS6Ygc4ODp3OlIIxgE4HpAB86CyKVCIJRQiCUUIglFCIJRQiCUUIglFCIJRRlEEoiICIiAiIgIiICIiAiIgrGu/zC3fzCL2OVmVZ13+YW7+YRexysyCCscEj5GvL4nRlry0Bx4gHcfOshWKmnM7XkxPj2JHMw8Y2sHGR4igzoiICIiAiIgIiICIiAiIgIiICIiAiIgIiICIiAiIgIiICgqVBQVuxdpq3ULXbi8wuA6xskZVkVatny6u38CNWUIME75mywCKMOY55Ehz8UbJwR58LOPGsM0j2SwNbEXiRxa52fiDZJz494A86zBBKIiAiIgIiIC4erLjVWy1NmonNbM6VsYLm7Q3ruKta7/uaH6VH7UE9ias75W8f+ifcnYmre+dv9SfcrGhQVzsTVvfO3+pPuTsTVvfO3+pPuW3V6mtVFPUw1FUGS0+ztsIOTnhgdPmWf4dt3wV8J9kDsU8HkEEnhjB35yg5vYmre+dv9SfcnYmre+dv9Sfctq36otNyqRT01T/bHeGvaW58mVt3S7Udpp2zVsvJtc7ZbuJLj4gg5XYmrO+Vv9SfcnYurO+Vv9Sfct61agtt3lfFRVG1IwbRYWkHHXvWrZ5GG/XRrbnPUva4Zp3tIbD4hk4Pmwgx9i6s75W/1J9ydi6s75UHqT7ltXHU9ottTyFTVASj4wY0u2fLhcjSVyfcL/d3iqlmpQQ6IPc4hoyeAPDdhBu9iat752/1J9ydiat752/1J9y6tsulLdYXzUby9jHljiWkbwlvu1Hcn1DKSQvNO/Yky0jB39fkKDldiat752/1J9ydiat752/1J9y2bhqm026pdBU1B5Roy4MaXbPiOOBXRoK6nuNK2ppJBJE7g4ezyoOBVWzVFXSy001xoDHMwsdiIg4IwehKW2aopKWKmhuNAI4mBjQYiTgDA6FZycBcSt1bZ6GqkppqomSM4fsMLgD1ZCDB2Jq3vnb/Un3J2Jq3vnb/Un3LqsutI+2fCMby+lDdsuY0kgDju47kobrR3CgNbTzDsdudp7u12ccc54IOV2Jqzvnb/AFJ9ydiat75W/wBSfcoumqaH4BqKyjqXbTi+GFwjO+QNz0jyb1h05qGnj0oytuFTI90TyyaRzS45LiR5dxCDP2Jq3vnb/Un3J2Jq3vnb/Un3LatuqLVc6sUtLOXTOBIaWFucDPSvFZq2z0VS+Caqy9hw7YaXAHqyOlBg7E1b3zt/qT7k7E1b3zt/qT7l1xcqV1tNwbKDShhkLxv7UBaE2rLJDFDI6vjIlGQGZcW8PjAbxx6UGv2Jq3vnb/Un3J2Jq3vnb/Un3LardUWihjifLWMc2UFzDF2+QN2d3j3eYroUVdT19IyqpXiSF4yHcPLxQcXsTVvfO3+pPuTsTVvfO3+pPuWSo1jZKeaSJ9US6MkOLWEjI8a69FWQV9KyppniSKQZDgg4nYmre+dv9SfcnYmrO+dv9SfcrGmEFYtNdd26mktdzqIJmilMwMTNnftAD+qs4VZj/SPL/L//AJhWYIJREQEREBERAREQEREBERBWNd/mFu/mEXscrMqzrv8AMLd/MIvY5WZBBWKnqGVDXuj2sMeWHaGN4OD5lmKwUtRHUtkdFnDJHRnIx2wOD96DYREQEREBERAREQEREBERAREQEREBERAREQEREBERAREQFClQgrVr+XN2/gRqyqtWv5c3b+BGrKgwT1Aimgj2HO5Z5bkcG4BOT6FnCwzVEcUsMb87Uzi1uB0gE+wFZgglERAREQEREBVrXn9yw/So/arKq1rz+5YfpUftQWRERBTKC2U1dry8S1UYl7HDNljhlpJaBkg+Ra2oJHM1jb6OChdUU9PEJGUbDsNc7tjtDo6vQVYbba6im1Hda6TY5Gq5Pk8HJ3DBz51i1JY6ivnpa+3TNhr6QnYJ3B4PQT6fSUHDvsFyujIZKbTr6arhkbIycSMJ3dBxxC6F9oLq67Ul5oqWGcxU4Y6mkO9pJJJHRnf9yS23UV4liiuk9NSUjXbT20jnB7/FklbN4tFxbX09wscscc0cfJPil+I5u7H+fIg5duu1DWaop31lsqLfXbBYzJw12esYB8imyyOi1NqWVnxmNLh5slbcVnvFzvdLW3w00cdHl0TKbO927r8g9C2bPZqikv8AdqycRmCrOGAHJIyeIQaOhKKmqrHLVVMDJpqiZxkfI0OJ9PlPpWLSNGyg1HfKaIgxx4DcdAyThbENpvtjknhsjqOajleZGsqNoGI9Qwf84WTStguFqrq6evlZKagDt2uJJO8knPlQYfycf3PVfSXewLV0pK+GDUksbsPZI5zT1EbXuWxT2W/WSWop7NLSvo53bQM+dqMnqx1DHFb+nbBLa3XGOplFRFUuadvpduO1kdG8lBwdKVlXHZcRWF1aJHuLp+UaNvJ6c793BdTR1FX0lbc31NG+kpp3h8URcCGkk5Ax4sKKe1agsZfTWaSknonOLmNqQQ6PPkxldLTtsrKEVFRcqjlqupftODSS1g6APSg3bxUPpbRWVMWOUihe9ueGQMqoaaq6tlhhYzTrqtr9ovm5Ro5TtjvOR5vMu3ZamrudTeqS4bMtJHJyUZawBpac5GRxOMZ6lo0tr1LZmS0VrkpJqPaJhdPnajB6seXpyg96Qo7hR19eyajko6GXt4oXvDg053geb+ir162Lbep7FDXGntlU9sk2RtckTvIB444K12+0XO3Wqtk7IFXdagdq97yGszgDHHhvPDfuCUOlYGWSopKt7paisaDUTE5O0OGPEDwQZ7vRwUekaylhYBFDSuDRgfsnf5VV6jA/JVAQMEv3+sKsdDbrm/TNRariYhJyJhilY7IIIIGRgcNy4zNO3x+lqi0T9jkNcw04a7gNol2T6EG/Wx09l0Wayhpoo5xTMaJA0bXbkAnPnytOyVFVT2Smgj0w+eJ0QcZDKz+0yM53jgcq1NoI5bQygqmh7OREbwOnAxuXAgodT2mHsO3zUdVTN/2T6ja22N6BuONyDQttDX2/Sl+irKd9PEWOdBG521sgg5HHyLpaOttHzUie6nje6pY4y7TQdreRg+LCzU9hq4tPXCmmqeyK2sa4ue5x2QSMADPQt7T9BNbrBTUVRs8rG0tOycjeSf6oK9+TmhpZrLPPLBHJK6dzC54ycBrd2/yleNNyQ00GpLfUTOit9LI5odntmNO204PXhox4/Ku1o60VNltElLV7G2Zi8bByMEAf0Wpb9Mycrf21+wYLlLtM2XZIG04g+I7wfMg0LVdoY6UUdl07U1VKMhs0mBynWSSMcc9Po4L3+TsyCovMT2GIMlbiEHIjOX5A9GPMtimoNVU1Ey2RzUDadjeTbU4dygb0HjjIWbRmnqqwvr21Lo3tlLOTcw8QNriOjiEFpREQViP9I8n8v/8AmFZgqzH+keT+X/8AzCswQSiIgIiICIiAiIgIiICIiCsa7/MLd/MIvY5WZVnXf5hbv5hF7HKzIBWOF0Tw4wlpAeQ7Z/azvz417K8Qxxxhwia0Bzi52z0knefKgyoiICIiAiIgIiICIiAiIgIiICIiAiIgIiICIiAiIgIiIChSoQVq1/Lm7fwI1ZVWrX8ubt/AjVlQYZpYmSQtkIDnuLWZ45wTu82VmCxSiHlYeULNsOPJ7R35wc482VkHBB6REQEREBERAVa13/csP0qP2qyrRu1qp7xSdi1W3ye0HdocHI8aDdCKunRduPGpr/tBUcy7d3TX/aCgsaKucy7d3TX/AGgpzLt3dNf9oKCxoq5zLt3dNf8AaCnMu3d01/2goLHhMKucy7d3TX/aCnMu3d01/wBoKCxoq5zLt3dNf9oKcy7d3TX/AGgoLHhRhV3mXbu6a/7QU5l27umv+0FBY1BAKrvMu3d01/2gpzLt3dNf9oKDvxRRwsDImNY0fqtGAsirnMu3d01/2grnz2G1Q3qmtpkuJkqGOeHioOABlBc1GFXeZdu7pr/tBTmXbu6a/wC0FBYsKcKucy7d3TX/AGgpzLt3dNf9oKCxoq5zLt3dNf8AaCnMu3d01/2goLGmFXOZdu7pr/tBTmXbu6a/7QUFiwmFXeZdu7pr/tBTmXbu6a/7QUFjRVzmXbu6a/7QU5l27umv+0FBY0yq5zLt3dNf9oKkaLtw/wDM1/2goMcZ/wD7GlP/APn/APyCsy49r03RWqtdV0753zOYYyZZNrcSD/RdhBKIiAiIgIiICIiAiIgIiIKxrv8AMLd/MIvY5WZVnXf5hbv5hF7HKzIBWGnp4qdrxE3Ae9z3b85cTkn0rKehYaamjpWvbHnD5HSHJzvJyfMg2EREBERAREQEREBERAREQEREBERAREQEREBERAREQEREBQpUIK1a/lzdv4EasqrVr+XN2/gRqyoMM0MUksL5AC+NxdHv6cEHy7iVmAwFr1EUL56d8jsPjeTGM4yS0j2ErYCCUREBERAREQERcy+3b4Ho2VHIcttStj2dvZxnpzgoOmijKIJRQiCUUIglFCIJRQiCUUIglFCIBVauHy+tP0eT2FWVcyotPL3+kunL7PY8bmcnsZ2sg7853cepB01KhEEooRBKKEQSihEEooRBKKEQSihMoJRctt32tRutHIY2afl+V2/GBjGPHxyumglERAREQEREBERAREQEREFY13+YW7+YRexysyrOu/zC3fzCL2OVmQQVhpYHQNkDpXS7cjngu/VBOceQLMeheImyNDuVe15LiQQ3GBncOO/HWgyoiICIiAiIgIiICIiAiIgIiICIiAiIgIiICIiAiIgIiIChSoQVq1/Lm7fwI1ZVWrX8ubt/AjVlQYZoI5ZYZHjLonFzPESCPYSswWvUUzJpoJHFwMLi5oGMElpG/wAxWwOlBKIiAiIgIiIC5l+tDb1QCldO6DEgeHtGSCF00QVvm5c/CSt+oPenN25+Etb9Ue9WREFb5u3Pwlrfqj3pzdufhLW/VHvVkRBW+btz8Ja36o96c3bn4S1v1R71ZEQVvm7c/CWt+qPenN25+Etb9Ue9WREFb5u3Pwlrfqj3pzdufhLW/VHvVkRBW+btz8Ja36o96c3bn4S1v1R71ZEQVvm7c/CWt+qPenN25+Etb9Ue9WREFb5u3Pwlrfqj3rUlt9VFcobe/U9f2RM0vYOTGCBx3q3Ks3H5e2kf/byewoPfNy5+Etb9Ue9Obtz8Ja36o96salBW+btz8Ja36o96c3bn4S1v1R71ZEQVvm7c/CWt+qPenN25+Etb9Ue9WREFb5u3Pwlrfqj3pzdufhLW/VHvVkRBW+btz8Ja36o96c3bn4S1v1R71ZEQVvm7c/CWt+qPenN25+Etb9Ue9WREFb5u3Pwlrfqj3qRp25+Elb9Qe9WNEHBtWnZKC6vuM9ymrJXQmL+0aBuyD/Rd1SiAiIgIiICIiAiIgIiICIiCsa7/ADC3fzCL2OVmVZ13+YW7+YRexysyCHdCw0kLoGyB0zpdqRzwXfqgnOPIOCzFYaRk7GyCokEhMji0gYw0ncPMEGwiIgIiICIiAiIgIiICIiAiIgIiICIiAiIgIiICIiAiIgKFKhBWrX8ubt/AjVlVatfy5u38CNWVBgng5WaCTlHN5J5dgcHZBG/0rOFgmjkdLA5kuwxjiXtx8YYIx6SCs4QSiIgIiICIiAiIgIiICIiAiIgIiICIiAiIgIiIIJVauHy+tP0eX2FWORu3G5oJGQRkdC+J1FVcGXItdUzuqYnGNrto7Q34wEH24HKlYKSIwUsULnmR0bGtLzxdgYys6AiIgIiICIiAiIgIiICIiAiIgIiICIiAiIgIiICIiAiIgrGu/wAwt38wi9jlZlWdd/mFu/mEXscrMggrHA6Vwfy0YYQ8huHZy3O4+hZCsFI+d7ZeXjEZErgzHS0HcfOEGyiLTuVypLVTGorJRHHwBwSScZwEG4sUs0cIDpZGMBOAXOAyuHS6ystRK2M1D4S74plYWg+fgvOsW22SipfhKaaKPlwWOiAOTjp8SDvvkZGwvkcGtHEuOAohninaXRSMkA4ljgQvnurb7R1t2pqB804oaeQtqmNGMkHHn4LVuF6tVJR0lLYHzwxCflJ8ggvG7pPHp3IPpkk0cLC+V7Y2Di5zgAvbXBwBBBB3ghVq911qu+lHVM8s8dE94w9jO2BB6vKtya+W20Q0EE8r2MnjHJOc39UADJPRxCDtoq5BrexzTcmKlzN+A57CGnzrtVFZBTUjqqaRrYGt2i/owg2UXBotW2iteWsndGegysLQ7yHgt+0XalvNK6poy4xteWHabg5AB/qEG+iIgIiICIiAiIgIiICIiAiIgKFKhBWrX8ubt/AjVlVatfy5u38CNWVBhmExmgMRaIw4mQHiRsnGPPhZQscpl5SLk9jY2v7TaJzjBxjx5wsgQSDlFWbxXXd2p4rXbKiGFr6XliZWbW/acD7AvfYmrO+lB6k+5BY0Vc7E1Z3zoPUn3J2JqzvnQepPuQWNFXOxNWd86D1J9ydias750HqT7kFjRVzsTVnfOg9SfcnYmrO+dB6k+5BY0Vc7E1Z3zoPUn3J2JqzvnQepPuQWNFXOxNWd86D1J9ydias750HqT7kFjRVzsTVnfOg9SfcnYmrO+dB6k+5BY0Vc7E1Z3zoPUn3J2JqzvnQepPuQWNFXOxNWd86D1J9ydiar76UHqSgsaKudiar76UHqSnYmrO+dB6k+5BY0Vc7E1Z3zoPUn3J2JqzvnQepPuQWMr5vXWnZ/KVDG1mWTStqAAf8Amd94crL2HqzvnQepPuWnLYdRS3SC4vuNCaiBhYw8kcYOc9HjKC3hFXOw9Wd86D1J9ydias750HqT7kFjRVzsTVnfOg9SfcnYmrO+dB6k+5BY0Vc7E1Z3zoPUn3J2JqzvnQepPuQWNFXOxNWd86D1J9ydias750HqT7kFjRVzsTVnfOg9SfcnYmrO+dB6k+5BY0Vc7E1Z3zoPUn3IaTVnfOg9SfcgsaKudiar76UHqSnYmrO+dB6k+5BY0Vc7E1Z3zoPUn3J2JqzvnQepPuQWNFXOxNWd86D1J9ydias750HqT7kFjRVzsTVnfOg9SfcnYmrO+dB6k+5BY0Vc7E1Z3zoPUn3LHUxaqpqeWZ1yoSI2OeQITk4GUFnUrl6crJrhY6arqHB0srcuLRgcSF1EBERAREQVjXf5hbv5hF7HKzKs67/MLd/MIvY5WZBBWCknfUNkL4XRFkjmAO/WAOA7z8VsFa9JUipbIQxzNiR0fbdOycZ8iDYVd1da624RUctAGSS0swk5F57V/DiOnh95VjXA1TR3SeOlqLTIeVppOUMW1siThuO/B4cD1oOLWX2CoiZR6msc1OwEB0oBLW7xggjePMV711yIsltFMWmETMEZacjZA3YPSorZdQajo326W0No2SEbc0rzhuCDuHmWXUtkqGafttDQxyVHY0jdogb8YO9Bi1FBENX2EckzEh7ftR22/p61617BDGbQGRMaOycYa0DduW3fbfV1GqLHURQPfFCf7R4G5u8cVk1naq25UtLLQtY+Slk5TYccF27o9CDxryNkWk5mRsaxgkZhrRgDtlxdTUra2r0xSv8AizRtafIdnK6N5ddb5pGZktskhquVbiIby4Ag5HiU3O21kt101Iyne5lMG8s4DczGzx9BQbOs7dRM0vVPZSwtdEGlhawAt7YDo8pXHusr3aY03RZPIVRjbK0frNGN3k359Cs+rKaas03WQU8ZkleGhrW8T2wK5VXZmVelrXR1EzaOviY3kDI7BDwN4/z1IOtfLdSzaeqqUxMZCyEuYGjAYWjIxjhghcr8m3yck+ku9jVhrucdfbprfXw09JA1mZqwPyHNG84A68b+HSs/5NwRpx+RgGocR6AgtiIiAiIgIiICIiAiIgIiICIiAoUqEFatfy5u38CNWVVq1/Lm7fwI1ZUGKV0jXxhsYc0uO27axsjB346d+B51lG5YpZHMkiaI3OD3EFw4NGCcn2LKEFZn/SPT/wAuP43Ky8FWpv0kU/8ALj+NysvUg1KC6UdyMwo5uVMDtiTtSNk9W8KIrrRy3OW3MmzVwt23x7JGG7t+cY/WCrmgf9pefpXvS2/pOuv0VvsiQdV+rLHG15fcGN5N+w5uy7aB8mMkbuOF0LfcqS50/L0UzZo84yOjyg7wqjoe30lRV3SpngZLMyoLGueM4BznGetZbXSR2j8oE9NSDFPU05eY2ncw5B4eUHHicg7HO6xchy3wjHsbezjZdtZxn4uM48eMLpUFxpblTCoop2TRnpaeB6iDvHnVN/Jza6Oe3z108DJZhMYgXjOyNlp3Dx7SiCM2PVl4it8RLDRPmZG34rXAZAx5dw8qC119/tVukEdXXRRvJxsAlzh5QMkedbVNWU1VDy1NPHNHj4zHbQ+5fNNM3PsSCeQ2Ka5TTPPKTAFwxuOMbJ68+ddXS76huoa57LXPQ0dTCSY3MIa0gdG4Dr9KCwjWFhLGv+EWYccAbDs9HEY3celdzKomgLPbq6zzVFXSRTSmcszI3OAGg7uriVeyEHPuN8ttrIFdVxxOO8N3udjyDJXu33egubC6hqo5sby0HDgPG07x51WJauz098q6iCjrbvWPxtOZGJGRHhgHdj0dCw6ednXE/wDq8W4mm3wAjjuOTjdvygskuprPAJjLXMZyEhikBa7IcOIAxk8OI3LZt13oLqwuoalk2OIGQR5QcEKqaVoKWq1Vf554myPgqXBm0MgZe/PsC3qSkgoNeyx0cTYWPoNtzGDZaXbeM4HkQda46htVrmEVdWNikIzshrnEDx4Bx51zqC5sr9YkUlaZqQ0IfsskJaHbXHHQcLS0VDFcn3G51sTZql85btPGQ1uOAzwHuCWW3xW78oFfDBsCN1MZA1p+Jkt3Hq9xCC5YCquiquoqam8CpqJZRHUbLBI8uDRl24Z4K1r5xbKyags2qKimJErZwGkcW5cRnzZygulXqC1UNQIKmuijl4Fuc48uOHnWSqvFBSUIrZahppiQ0Sxgvbv4b259K5unrJbxYaZ76WKWSpgbJM97Q4vLhk5J6N64Vit3L0+o7Iz83ZIRG52SA4E49gQXSsuFNRUTqyplDKdoBMgBcMEgDh15Ch1xpW274QdLil5PlNvZPxeOcYyqRJVyXvS1ntFM9raiocYnHgAIhk582CtaG6h2j22Jr2mtfU9jNaCfi7QOT4uIQX4XSi+D217qljKV4y2R+Wg+nesVBfrXcnmOjrY5Hj9Te1x8gOCVU9XTtp73a7YKF1VRwQ8o2ljJy87wAcZyBsg+lad2r5a2KJ1Hpeoo6uBzXRVDIz2mDnhsgEeVBfK67UNulhjralkDpg4sL8gHAyd/AcelLbdqK7RvfQziVsZw47JGPSAq3qWkF4vmnYZo9hk2298b9x2QGuLTjpwCFaaOhpqFjmUdPHA1xyWxtDQTwzgIM0sscLC+V7WMHFznYA85XNg1JaKmqdTQ18L5QcYzgHyE7j5iVWvykzyh1uptlzoHuc5zBkbRGAB95Wjcq4V1pNFHpSohIbiKRrCSwjgfi7/GgvVxu9DaxEa6oEIldssJBIJ8oG7zrTh1ZY5p+RZcYg7OMuBa36xAH3qp3wy1lj022uie2R0pikZIC1xAIbv4HeBnzrt6vtFvp9KVBho4mGnDTGWtwWkuAO/iePSg71TdaOlq6elmm2Zqk4ibsk7XnAx6V6r7hS2ymNTWS8lECBtYJ3nowN6q9wilm0barozbfVULY5xgnLhu2hu8W/PiXm/1UWpLparRRy7UEmKmZ4GQG4yB4jjO4jpCC1zXClgpW1M9RHFC4Ah8jtkHPDj7FgoL1bbm9zKKsjle3i0HB8uDx8qpuoK0O1i6Ca2PuENHCBHTx5wCQCXEAHI34x5FrXWqqLhU0U1Hp2ooZ4JAeVZGfi7t25oG77kFhqaqob+UOkpRUS9jupi4xB52CcO34zjoXer7pQ2xgdW1McIPAOO8+QDeq3U/pNo/opz6HKNIQRXo1t2uUImqTUGNolG0ImgA4Gf3seZBZ6G50VxZtUdVFMBx2HZI8o4jzrSfqiyxcuJLhG10Dtl7SCHZzjcMZPmyuDVU8Vo/KBQOo2NibVsIkY0YHSNw8wWLSVspKu/3ioqYWyvgqSIw4ZDSXOycde5BbbddqG6xl9DUtmDTggZBB8hwV5uF5t9sGa2riiP7GcuPkaMk+hVmopG238oNEaGNsbKmI8qxjcDG/JI8oC4lquZivNxq3Waa5TSSkAgE8mMncRg7+HoQfR6K40dfHt0dTFM3idh2SPKOI8607hqS022pNPV1jWTAAlgY5xGeGcA48iqlkknfrGKqgs1Rb6eaMskYWODAcE5+KB0Dzr3yFdY664TVlkbcqeaQuMww92Cd2453Yznd50F3pKunrYBPSzMmiP6zHZHk8R8S8XT+66v+C/8ACVw9HVFnnNa+0CeLbkDpIJcAM442QNwHH/OF3Ln/AHVWfwX/AISg52jfktQ/uH2ldxcPRvyWoP3D7Su4gIiICIiCsa7/ADC3fzCL2OVmVZ13+YW7+YRexysyAVhpqiKpbIYjkMkdG7I6QcH2LMVigfE8OMTmkB5Dtn9oHf50GZQpRB5wpwpRBGEwpRB5wpwpRBGFydRWWO+W7sYyGKRrg+OQNzske8ZXXUFBUXaf1FVNNNW31ppXgtfycfbOaeI4DoVlt1FDbqGKjpm7MUTcNzxPjPjPFbOEQSiIgIiICIiAiIgIiICIiAiIgKFKhBWrX8ubt/AjVlVatfy5u38CNWVBhmmbFLDG4OJlcWtwMjgTv8wWULHLNHHJEx5w6RxDPGQCfYFlCCszfpIp/wCXH8blZlWZv0kU/wDLj+NysyCmQWbUNlrap1qdRzwVUheRKCC3JO/zZ/wWxp+xXSh1HVXK5TxTmeEtL2E5JJacYxwAGFa8JhB860z8NxyXSSztpZW9kkPjnzxyd4wQrLYrHU0lxqbpcqhs1dUDZIjzsMbkHAzv6B6FuWSyRWcVXJTPk7IlMh2sbvEMLpkZQfN9GMvsdpnmtHYksbpth0U+cggDeMEDgR6FarHYpqO4VVzr5mzVtUMODG4YxvUM7zwHoW1YLJFYqKSlglfK18pky8DIyAMbvIurhBTYbPftPS1DLGKWqpJn7YjnyDGfFvHi3+ILpWay1sM09fdKozVswLQ1rjycY6gFYMKAEHC0daKmy2mSmqywvdMXjYdkYIaP6Fd4oiCm09p1BYaqpbaGUVRT1MpeTNkFnlwR/VZrbZLzDqhl2q56aQTRls7Y8jZ3bgM8RkN3q2YTCCv6es9VbbveaqcsMdbNykeyd+Npx39Xxgtj4Nn51m55ZyHYgh479raJ4LsYTCCq1FsvVpr6mosHY0sFS/bfTTDGy7pIOR7VNist0p9Q1F1uT6cuqIdlwiyNk5G7HiAVowpwghVmyaclporxBX7BhrpCRsOydk59B3qz4RBU6ek1Rao4aGjdQ1VMwbLJpgQ5g6AQD710tN2N1mp5uWnM9RUP5SVwGBnxLtYTCCoWPSUls1NPXOMfYzS807W5yNro8WBuUQ6SfHrI3Mck2iDzK1gPbbWOr97JVwwmEFf1DY5q2op7lbphDcaYYY5x7Vzd/an0n0laLrfqS9SxxXaSCipI3Bz20zjtS/ecK3YTCDj1dsklvtprItkQ0bZQ4E7+2bgYXXU4RBxtS2MXujjY2XkZ4X7cUmM4PUuTLTauuEBoKh1HTQkBr6iMkucOnp6fIFbyMphBV7vpuaentEFG8FlFKHPMrt5G4k+M7l1NSUM1zsVVR0+zysoAbtnA3EH+i6mEwg51soDT2KnoKkNcWwCKQA7juwVw9H6WqLJWVVRVyMc5zQyPYdnLc5JO7cdw+9W3CIK9d7FUG6NvFolZFXhuy9sgJZMMYwccOj0DqWq223+71dK+8vgpaaF5c6CmeQZMcM7yMefgSrXhMIK/PZ6l+sqe7NLOx44TG4bXbZw7o861p7VeLTW1VTYXQTRVT+UfTT7tlx4kHI/orSAowgrVBYKyovTLzeZojURtAjhgzsMwD0nP+Sq/Yo7uLzeZ7Q6ncWTua+GfOH5c7GMeRfRseNcu0WSK1VNbNFK95q5OUcHY7U5J3elBo2qy1hvJvN2liNWWbDYYAdhm7HEnf0+lactlvFnuVXW2E088dUdp9PNkAHOd28ZO89I4q3YUYQVy0We5SXM3S9VDTMG4jp4ieTj9/wDitbsDUdnqqhtp7GqqSeUvaydxzHnzj/PQrbhMIK7pyx1NHWVdyuUkb62q3FsQ7Rjc8B6B6F2Lp/ddX/Bf+EraAwtW6f3XV/wH/hKDnaN+S1B+4faV3Fw9G/Jag/cPtK7iAiIgIiIKxrv8wt38wi9jlZlWdd/mFu/mEXscrMggrHA2JofyIYAXku2f2s78+NZCsVPTxUzXiJuyHvdI7fnLick+lBnREQEREBERAREQEREBERAREQEREBERAREQEREBERAREQFClQgrVr+XN2/gRqyqtWv5c3b+BGrKgwzTRRywskID5HFse7O/BJ8m4FZQVilMIlh5TY2y48ntDfnB4ebKygIKnepaqg1lBcIrdVVkTaPkzyDC7BLnFZ+ddX4N3X1J9ysuFOEFa511fg3dfUn3Jzrq/Bu6+pPuVlRBWuddX4N3X1J9yc66vwbuvqT7lZUQVrnXV+Dd19SfcnOur8G7r6k+5WVEFa511fg3dfUn3Jzrq/Bu6+pPuVlRBWuddX4N3X1J9yc66vwbuvqT7lZUQVrnXV+Dd19SfcnOur8G7r6k+5WVEFa511fg3dfUn3Jzrq/Bu6+pPuVlRBWuddX4N3X1J9yc66vwbuvqT7lZUQVrnXV+Dd19SfcnOur8G7r6k+5WVEFa511fg3dfUn3Jzrq/Bu6+pPuVlRBWuddX4N3X1J9yc66vwbuvqT7lZVzKK6Oqb5cbeYg0UYjIeD8babnh0IObzrq/Bu6+pPuTnXV+Dd19SfcrKiCtc66vwbuvqT7k511fg3dfUn3KyogrXOur8G7r6k+5OddX4N3X1J9ysqIK1zrq/Bu6+pPuTnXV+Dd19SfcrKiCtc66vwbuvqT7k511fg3dfUn3KyogrXOur8G7r6k+5OddX4N3X1J9ysqIK1zrq/Bu6+pPuTnXV+Dd19SfcrKiCtc66vwbuvqT7k511fg3dfUn3KyogrXOur8G7r6k+5OddX4N3X1J9ysqIK1zrq/Bu6+pPuTnXV+Dd19SfcrKiCtc66vwbuvqT7lhq9S1lRRzQjTt0aZGObkwndkY6la0wg4+lIZafTlHFPE+KRrDtMeCCN54grsqFKAiIgIiIKxrv8wt38wi9jlZlWdd/mFu/mEXscrMggrFTU7aZsjWue4PkdIdo5wXHOB4lmK16SnNO2QGR0m3K6TtujJzjyBBsrVrrhSW+NslZOyFjnbIc87sraVP/KS3atFK3OM1AH3FB3DqG0NnEBuNMJD0coMengtqrr6WhpuyKqZsUOQNsndv4LkP0pan2R1FFSxsL2ZbKRl4d0HPHiqaKqaf8nc0Uxy2nq2xsdno448xP3oPoEN/tVRVNpoa+CSV5w1rH5zu8SyV14t9uc1tbVRwucMhrjvI8ir9usdBbNNR3PsNhroKY1O2XO+OGkjpWroq0w3SGa83NraupllIbyg2g3HHdwzn0YGOKC20NxpLhGZKOojmaDgljs48vSFNbcqO3s26ypigB4bbgCfIOJVTrKWGxa1tnwczkY60FksYPanfjgsVoo477rC51dfGJY6V2zHG7eAQcDd04DT6UFuobvQXHIo6uKZw4ta7ePNxU190obc1pramODa3NDjvPm4rmT6Xpm3iluVA8UUsT8yNjZ2srekYyAN2d6rFNV26p1Pcau9RSzuil2YWNjc9jQN28AY4AcUF5obrQ3EONFVRz7Pxgx28ebipr7pRW5rH1tTHCHnDdo7z5lSp6igg1HQV1ipZ2PfLsVDORcxhacDOMYB3+TcvWpI5KPVDrlcbfJX20RgNBblrDjp6OI6etBcaC7UFy2xRVUcxZ8YNO8eZTXXegtxArKuKEngHO3+jiqvpx1hud8jrrbytFUsYQ+kADWvBBBO7jxzu6huWpdmyWrUlVcrpbDcaWTHIy43RDG4Y4Z6N/VnpQXOgu1DctrsKqjmLfjBp3jzLdVOsAsFxvbbhapJKaZjDtUoaGBwOckjh09HUFcAg9IiICIiAiIgIiICIiAoUqEFatfy5u38CNWVVq1/Lm7fwI1ZUGGaOJ8kLpAC9jiY89eDnHmysywzQRyzQSPztQuLm4PSQR7CVmCCUREBERAREQEREBERAREQEREBERAREQEREBERBBVctHy11B+7T/gVgllZDG6SV7WMYC5znHAA6SSqna7rbo9W3ud9fStilbBsPMzQ12Gb8HO/HiQW9SoBypQEREBERAREQEREBERAREQEREBERAREQEREBERAREQEREFY13+YW7+YRexysyrOu/wAwt38wi9jlZkArXo45YmSCaXlC6VzmnqaTkDzBbBWvSCoDJOyXNLuVcWbPQzPa/cg2VTvyk5FnpS0ZIqBjy4KuKrusbTVXehp4qNrS+OYPO07GBhByKrVVwnt76FllrIq2SPYBwcAkYyN3UvN5sklq0EKFuZZuVa9+w3O8nfjyf0V3Y3DADxAwveEGlTQMms0NPMzLJKcMe09RbghVK3tuOi3VEElHLX0UztuN8A+KcYOR0bsehXrCjCCoUMVVqPUFNd56V9JSUjdmNkvxnu37/EFidFctN36urKegkq7fVHbdye9zTx4ceJKumExuQVCirLpqO7wTxxz0FupSHPa4kGZ2QcHr4f5yschqdKXetqm0UtXR1ztsGHjG7J3H0q6YTCCoUV1vN+vNO6lgmoLdCQ6YyNGZDnhkjpxjd41lutwu1lu0k74JK61zNAaxgGYjuzwHl/yFacJhBRKeJ+oL9b6uitb7bFSP5SaVzNnlN4OzuAzwI863a26Xmx3Wd9bTvr7fUOPJckN8YycA7uo439St+FGEFEoqOe9aio7rRW51spYMcoXANMhBJIAHHPDKvYU435QDCCUREBERAREQEREBERAUKVCCtWv5c3b+BGrKq1a/lzdv4EasqDBPTiWaCTbc3kXl2AdzsgjB9KzhYZonvlgc2UsbG4uc3HxxskY8W8g+ZZgglFyrzfaazPp2VEc0j59rYbEzaJ2cZ9q0OeVH3Dcfs5QWRFW+edH3Dcfs5TnnR9w3H7OUFkRVvnnR9w3H7OU550fcNx+zlBZEVb550fcNx+zlOedH3Dcfs5QWRFW+edH3Dcfs5TnnR9w3H7OUFkRVvnnR9w3H7OU550fcNx+zlBZEVb550fcNx+zlOedH3Dcfs5QWRFW+edH3Dcfs5TnnR9w3H7OUFkRVvnnR9w3H7OU550fcNx+zlBZEVb550fcNx+zlOedH3Dcfs5QWRFW+edH3Dcfs5TnnR9w3H7OUHcrYGVVHNTvGWyxuYRnG4jC+M2iiNTfqWjkDXAzhjgeBAO/7sr6Vzyoz/wCRuP2cqoWyrpaXWVRcex6swAue1jYO2BcOBHQN59CD6iF6Va55UY/8jcfs5U886PuG4/ZygsiKt886PuG4/ZynPOj7huP2coLIirfPOj7huP2cpzzo+4bj9nKCyIq3zzo+4bj9nKc86PuG4/ZygsiKt886PuG4/ZynPOj7huP2coLIirfPOj7huP2cpzzo+4bj9nKCyIq3zzo+4bj9nKc86PuG4/ZygsiKt886PuG4/ZynPOj7huP2coLIirfPOj7huP2cpzzo+4bj9nKCyIq3zzo+4bj9nKc86PuG4/ZygsiKt886PuG4/ZynPOj7huP2coLIi5Vmv1LenVDaaOZjqctD2yt2SM5x7F1UBERAREQVjXf5hbv5hF7HKzKs67/MLd/MIvY5WZBB4LHC+R4eZIjGQ8gAkHaAO47utZSsFLLJK2QyQGItkc0AnO0AcB3nG9BsKMZUoghSiICIiAiIgIiICIiAiIgIiICIiAiIgIiICIiAiIgKFKhBWrX8ubt/AjVlVatfy5u38CNWVBgnbM6WAxyBrGuPKNx8YYIAHnwVnCwTmcTU4ia0xl5EpPEN2TjHnws4QV+9fK3TvlqfwBWBV+9fK7TnlqfwBWBARce4antVtqZKerqDHLGAS3ZJO/hjCyc4Lb8Ei5moxSk7IcWkEnOMY49CDqIuJRars9dVMpoKo8q/c0PY5uT1ZIW7crvRWqNr62dse18VvFzvIBvKDeUZXKtuorbdKg09LOTK0bRY9haSPFkb1q0PYnO+v5OunkqeSG3TOB2GDtd46Or0oLAoyFxazVdnoqo009WOUacODWlwafGQuPp+vbWa3uskNQ6WlMO0zDiW/qbx96C5otK13Wku1M6oopDJG1xYSWkbxg9PlCimu1JVV9RRQvLp6f8A2jcYwg3kXDrNW2aiqX081VmRm5wYwuAPVkDiujbrjS3OlFRRyiSMnGRxB6iOhBtomVx59T2mnlqYpqrYfTEB7S05yTjAHT5kHYRcePU9okoH1orG8ix2y7IOc9AxxWa1X2gu5lbRTF7osbTXNLSM+VB0kXMul/ttoexlbPsPk3hoaXHHWcDcptd7oLu15oZw8xntmkbJHjwejxoOki5Fw1Na7dVdjVFQeWAyWMY5xb5cBZrVe6C7iQ0M3KGM9s0gtIzwOCg6JC8NY0Oc4NAc7icbyuLNq+ywTSxS1RbJFIY3N5NxORuON3Dcty1Xugu4k7Cm23R/HaQWuHmKDo4RQSuVc9R2y1TthrKjZlIzstaXEDx4G5B1kWha7vRXeF0tDOJAw4c3g5vlHELnu1lY2tcTV7w7Z2dh2c+THBB30XOt96oLlSy1FJPyjISdsYILcDPDisttudNdaXsmjeXxbRbktI3jyoNxFo0t2o6uuqaOCQumpt0o2ThvnXPn1lY4JnRurNst4ljC4ekDBQd5FxL5WR1Ok6yrpJcsfA5zHtKjSk+NKUU08hIEZLnvd1E8SUHcRV8a0sRkDOyyMuxnk3Y9OF0LleqG1wRT1c2zFK7ZY5o2gd2ehB0EXBdrGxtn5I1o442g1xb6cLsyVEUVO6ofI1sTW7Tnk7g3Gc5QZUVfj1pY5JWRir2ds4DnMc0eckYC61XcKWiozVVMzI4AAdvOQc8MdaDaRcSk1XaKypZTx1JbI84aJGOaCerJHFdsFARSiCEUqEFZ038p9SfxYvY5WdVnTfyn1J/Fi9jlZkBERAREQVjXf5hbv5hF7HKzKs67/MLd/MIvY5WZBBWKmnE7XkMezYe5nbjGcHGR4upZSvEUrJQ4xvDg1xacHgQcEIMqIiAiIgIiICIiAiIgIiICIiAiIgIiICIiAiIgIiICIiAoUqEFatfy5u38CNWVVq1/Lm7fwI1ZUGCeSRk1O1kW2x7yHu/YGCc+kAedZ1gnnMU1PHybnCZ5aSODcNJ3+jCzhBX718rtOeWp/AF3+hcC9fK7TnlqfwBd/oQUo0sFX+UyoZURNla2nDg1wyM7LRw8hKwasLhqW10UNEyphjjL2Ugw0OJz5ugLvRWaoZrKa7l7OQfCGBue2zgD+i93+yyV0lPW0EjYLhTH+ze7gR0goK5e4btdaSONmm+xpoXAxTMkaCzHVhb16t95FZa7nS07aueCHYkheRufje4DcOno6gsk9m1DdZ4W3Kvp4aaNwc5tNtAu8S371aK2Wqp6201fIVEA2eTkzyb29RA86DlUl0pqy/0Lrtbai33IAtikyQ154YPSeK12zvpdZajqIscpFQue3IyMhrCPKt4WC73G70dZeZqUxUjtprIGntjx6fGAt2isk8Gq6+5yOjNPUxCNrOJ/V4jH/CUGpoi30smnW1UkLZJqtzzM54B2sOIx5N3DyrRsVLDR64vVPAwMiZAS1o4DJacfeVvRWO82eWaOx1cDqSV22I6hp/sz1DC9WDT9wob7WV9wqIpzUR7JczIJJIPDoG5Bi/Jr8nZfpLvwtWtbZjT6o1NO1peY4i8NHE4Gcfctilsd9s76ins9TS9hSSF7RK07Tc+7d6Fm03p2stV0r6mtmjnFSN7m5y4k5OQgr+lJK6ntr5aewiu5dxLpzI3Lh1YPn9K6VihulsrrrWfA7oIJYttkAeCNscAMeU9C2oLJe7NLURWWppTRyyGRrKhpywno3f53LpWKz1FFLNWXCrfU1k3HBOwwdTQg59Hqa61FZDDJYZ4mSPDXPJPagneeC1NP0sFTrW9vnhZI6NwLNsZ2Tnx+RXXguDZ7NUUF/ulfK9hjqiCxrScjf0oOLbqCkf8AlKuEZp49iGASRt2RhrsM344frFbUzuxvylQsiDWNqKU8rgfGwHHJ8fahdCjs1RBrGtuznsMFRCI2tB3ggM/7SlRZqiXWVLdmuZyEUJjIz22cO94QVi0VNZLeLlcIrM+vnM7m7UkoBhbnc3B9HmXQt0F252w3AWY0NPJEYp2scwh3E7Xp2eG/d410qyy3GkustdYZoIuyR/bwzN7UuH6wx07z/kr1a7NcXXM3G81gllaMRwRZEbejJHSUHMiuVHb7zcm2W01NbVulxNID2odk5GTvAzn0LVttTXP/AChROqqPsB88Ti+Jp+OA1xBOOJyPuXRhsN4s1XVCxS0baWdwcBO0lzd3DPSOpe6HTtxi1FS3asq21MgY5soAxs5BADR1DKDS0hQwVGpb7UzRte+GoLWbQBxl7skePcFntgDfym3VoGB2MDgdZEeT966enrNUWuvutRM+NzayflGBp3gZcd/1gopLNPBrKtu7nsMFRAI2tB7YEBn/AGoO487DC7BcQM4HSvnGmamvbLWV0NmNwlllIMz5BtNH7O9fSeKrMllultuFRNYZqZkFSduSGZu5rutuOCDS0/SXKLVU1bLajRUs8RaWtc3ZaQBg7uOcH0rB+Tu3wPNdXPY18rZeTYSM7I4nHlyPQu5Z7NWxV8lxu1Zy9U4bLI48iOMeIdP/AO00nZqiy0tVFUuY50sxeCw53YxvQc21f2P5R7pBF2kToA8sbuBOGb8de8+leLfWU+lqq+UkxDY2kVVMw5BkBB7UHf07I9J68dWls1RDrGsu7ns5CaIRtaDvzhv/AGrU1hpeW+zU01M+OOSMFjy/O9u4j0b/AEoObbYKuj0Lcbm0l1bWgyuLhghucZ9G0R5QsVgFfRWeNkOmW1DZm7ZmMg/tAd4O/ONxG5XgUUPYHYWzmHk+Sx/w4wq9HbdTW+EUdDWUctNGNmJ8zDttb0DzbkHNoqOvodH3yKtp308ZDnQxucCGg8QMLBK8SaR07QOmfEyrnDJNndlm0Qcnh0hWGCwVEem6yhlqeVrKsOL5Xk7IceAHUP8AFeDpjsrSdNaaqUMmhGWys3hrsn0jfhBtXOz29un56cUkfJwwOLARvaQ04OeKpVwlNXoiyiToqDHuO8gZCsjbXqaopBb6qvpW0rm8m+VjSZdn2ZI3ZXP1tbobfYLZQ0uWsZPsgnicg7z48oO/dbLbotN1VOykiDIoHuZhu8ODSQc9apddV1E2i7NCRJIHzPaQDgODTgNJ6/crKLTqSopTbqm40wo3DYdM1h5Vzf8AELp1WnaOexx21oLRC3MMm7aY4frZ8vHyoK9cW3KutTqEaWbE3Z2Y3Nkb/ZnoI3L3X2a7Vuk7Y0Q/6ZROy6B7hlwBwN+ccMFbc9v1VXQdiT11JDE4bL5Ymnbx/ity6aekmtlJBbquWCakdtMke8na69ryneg4lfd2VDqSDU9pmpJGygxVETsNYevOd2NxO88OsK8xlrmgsILSMgg5z41U6uyX+8iGmu1TRijEgfJyDTtOx0Anh/nirXExscbWMGy1oAA6gEGRERAUKVCCtab+U+pP4sXscrMqzpv5T6k/ixexysyAiIgIiIKxrv8AMLd/MIvY5WZVnXf5hbv5hF7HKzIBWOGSKQOMTmuDXlrtnocDgj0r2VjgjijDxC1rQXuc7Z6XE7/PlBmREQEREBERAREQEREBERAREQEREBERAREQEREBERAREQFClQgrVr+XN2/gRqyqtWv5c3b+BGrKg16ipZBNBG4OJmcWtI4AgE7/ADBbAWGaeOKWGN5w6Zxazd0gE+wFZggr96+VunT46j8AXfXD1BbLjV19urLZJCyak5T/AG2cdsAOjxArX5LWHdFt+o5BZPOm7rVb5LWHdFt+oU5LWHdFt+oUFl3dabutVrktYd0W36hTktYd0W36hQWRTu61WuS1h3RbfqFOS1h3RbfqFBZNyYCrfJaw7otv1CnJaw7otv1Cgsm7xKdyrXJaw7otv1CnJaw7otv1CgsvnTzqtclrDui2/UKclrDui2/UKCy+dRu61W+S1h3RbfqFOS1h3RbfqFBZdyjzqt8lrDui2/UKclrDui2/UKCyJu61W+S1h3RbfqFOS1h3RbfqFBZfOo3darfJaw7otv1CnJaw7otv1CgshUdKrnJaw7otv1HLiVceohqqgbJLR9mci/kiGnYAwc5HWgv44J51WuS1f0VFt8faFTyWsO6Lb9QoLIcJ51W+S1h3RbfqFOS1h3RbfqFBZfOo3darfJaw7otv1CnJaw7otv1CgsibutVvktYd0W36hTktYd0W36hQWTcnnVb5LWHdFt+oU5LWHdFt+oUFl860LpaaS7RxMrGOcInh7NlxGCuTyWsO6Lb9QpyWsO6Lb9QoLIAAm7rVb5LWHdFt+oU5LWHdFt+oUFkU7lWuS1h3RbfqFOS1h3RbfqFBZfOnnVa5LWHdFt+oU5LWHdFt+oUFlymVWuS1h3RbfqFOS1h3RbfqFBZcplVrktYd0W36hTktYd0W36jkDTfyn1J/Fi9jlZlX9N2mvoK241dxkhfLWOY7+yzjIzn2hWBAREQEREFY13+YW7+YRexysyrOu/zC3fzCL2OVmQQVip6eKmDxE3ZD3mR2873E5J9KynoXiKPkw4bbnbTi7tjnGTwHiQZUREBERAREQEREBERAREQEREBERAREQEREBERAREQEREBQpUIK1a/lzdv4EasqrVs3a6uoO4mCM/erKEGKZ8TZIRIW7bnER545weHmysqxSRxPkic9rS5jiWZ6Dgjd5srKEBFKIIRSiCEUoghFKIIRSiCEUoghFKIIRSiCEUoghFKIIRSiCCqzcPl9afo8vsKskhcI3Fgy4A4HWV8qqdYVUl8p7g+jibJTMdHyeTg5yDlB9XCLFSvkkpYnzMDJXMaXsH6rsbx6VmQQilEEIpRBCKUQQilEEIpRBCKUQQilEEIpRBCKUQQilEEKURAREQEREFY13+YW7+YRexysyrOu/wAwt38wi9jlZkEFYqaEwtka6V8m1I5+Xnhk5wPEFmKwUzJWNkEsvKEyOc04xhpOQPMEGwiIgIiICIiAiIgIiICIiAiIgIiICIiAiIgIiICIiAiIgKFKhBWaX9ItZ9Bb+JqsyrNL+kWt+gN/E1WdBgmgjllhkeCXROLmb+kgj2FZgsM0LZZYZC54MLi4BpwDkEb+sb/YsrUHpERAREQEREBERAREQEREBERAREQERQglFGVjkmjibtSPaxvW44QZVC41XqqzUm51dHK/9iHMhJ6ty0xqSvrTi12KqkB4PnIib96CyE9C+TV9oDdduoHNBjlqg7HAbDjtY9BI8yuppNUV3+3uFLQRn9Wnj2z6Xf0WjNpC4tusVfTXcvnY0/2tQwOIPDcOGN5QXJSq2JdV0YHKU1DcGt3f2bzG93j37lHOx9O7Fxs1fTY4uEe20DrygsyLjUuqLLVbo6+JjuBbKeTOf+bC6sc0crdqN7XjraQUGRFGUyglFClAREQEREBERAREQFBKlQUDKjKpdq1ZNzqrLZcJGmAzvigcWhuwQ4gA49C7uqa6ot2n6qrpX7E0YbsuwDjLgOB8qDsAqVz7NUSVNloqmd21JLAx73YAySMk7lstqoHvDGTRuceDQ8EnzIM6KFKAiIgIiIKxrv8AMLd/MIvY5WZVnXf5hbv5hF7HKzIBWClFQ1snZLmOJkcWbH7Ge1B8eFmKxU7pnCTl2NYRI4N2TnLc7j5cIM6IiAiIgIiICIiAiIgIiICIiAiIgIiICIiAiIgIiICIiAoUqEFZpf0i1v0Bv4mqzqsUv6Ra36A38TVZ0GCaIySwPErmCJ5cWjg/cRg+nPmWYLBUMmdNTuieGsa8mQftDBGPSQs4QSiIgIiICIiAiIgIoTKCUUZWvU19JRgmqqYYR/xvAQbCEqvT6ytbX8nSdkV0mcbNNEXfecBYxd7/AF35jZRTtP8AvKuTAH/KN6CyZ8Sxz1MNNGZJ5WRMHFz3AAKvOst/riTXX3kGnjHSR4A85wVmp9H2qMh9S2atlG/bqZC77uCD1UaxssL+TZUmokzgNgYX58mNywPvl7qiBb7BKxp4Pq3hnpbx+9d2moaWjaG00EcI4do0BbGEFabb9S1v55dYaJp/UpY8n0ngvcejbaX8pWvqa6T9qomJz6FYsIg1KW3UVEAKWkghx0sYAfSN62c71UhI/wD/AJMdHtu2Oxs7Od3DqVdbcaih11VVTpJTTRVTmSkk7LWFxbv6PJ5EH1BM9HSsU8zIIJJpSGsjaXOJ4AAZKoWhq+a4aurp5HvLZIZHhpJwMvbwCD6FxUH0+ZfPmWn4d1jdqeWrnhZEdocm7yDC7NHoqGjrIagXOtcYnh4aXDBIPA+JB3qq20NYP9Ko4Jt2MvjBI865MujbTtbdKKikeP1oJXD2rWr7bWX+/TQVL6ukttM1uwGdqJXdJz5yFrxQu0rqKipoqmeekuJcwxyHaLHAjBHp49WUHQNnvlIzFvvzpccGVcYdn/mG/wC5eezdU0eeyLZS1oHTBLsE+Y+5WQBMbuKCvc7oIB/rGgrqE9csJLfMR5Vu0mo7PWENgr4S4jc1ztk/euoWggg8DuK59TYbVVZ5egp3E9PJgH0hB0A4OGRvB4EdKnKrr9H0THB1vqaygcOiGY7J8xz7V4bbNSUeOxr1FUtH6lVFx84yUFlUqtuuuoaPPZVkZUNH69LNnPkad6mPWNvaS2tgrKEjpngOPSMoLGi59NerbV47HrqeQkZAEgz6Fv5QSigFEEqEyiD5pT2P4br9Ssi2W1UNWHQvdux278jz49i3669fCmhrhTzkiupQxk4JG8h4G0PLhdTSlDU0161BNPDJHHPU7UTnDAeNp5yPSPStDW+mpqj/AE+2RF0r+1nijG94zkHHTvxlB4ulbUR6Z09b6WV0Lq9kcbpGnBDcNHH/AJgvd60hQW2yyVdDJPDVUrTIJQ85cR7PMtmvstVU6XtT4GFlwt8ccjGuG/IAyPLuHoXi5XK7Xe2G3QWWqgmqAI5JJW4jYP1jlB39O1ktwsdJVT45WRmXY3AnhldNaVqomW62wUcbtpsLA3a6z0n0rcQSihEEosU00dPC+aVwbGxpc5x6AFr0t1oKzApqyCUnoa8Z9CDi67/MLd/MIvY5WZVnXW+gt38wi9jlZgcoIKxwSPkD9uJ0Za8tGT8YA7j51lKwUsxnbITE6PZkczDv1sHGfOg2EREBERAREQEREBERAREQEREBERAREQEREBERAREQEREBQpUIKzS/pFrfoDfxNVnVYpf0i1v0Bv4mqzoNeo5flqfkdnk9s8rnjjZOMefCzhYKh8zZqdscYcxzyJD+yME59ICzhBKIiAiIgIiICIiDVuFU+jo5J46eWpc0boohlzt+NypNZrm4Oq+x46SK3ZJG3V7RI8oA3egq/nescsEU7NiaNkjep4yPvQVWjoay8MzPqnlmnjHQlrcf8w3+kLfpdIWWndtupeyH8S6dxfnzcFlqdJ2WoO0aFkb+IfESwg9e4rUGma6lObdfq2PqE2JB96Dvw08EDAyCGONg4BjAAPQsuN6rjpdVUQG3BQ3Fo6Y3GN58ud3oUN1byBxcrTXUnQX8nttHnG/7kFlwi5VLqOz1mBDcICTwDjsn0HC6jXBzQ4EFp3ghB6RQD4kyglQVKgoKcP0on6L/APFc2mpDXVmr6drdtznEtb1uDnEefIVk+BagaxN424uQ5Hk9jJ284xwxj70stkqLdfLrWSvidFWP22BpO0N5ODu8fWg4Mt2qbxpK3UFNIX1ta7seTtt+GjtiTx3jBPiJWxYYG0v5Q6+BoAbFQsYAOG5sQW1ZNJuteoqmvL4jT9saeNucs2j0jGBgbty3aSzVEGsa27ufEYJ4BG1oJ2gRsDfu4dqgrEVsqrprK8R0tymoHMO058WcuG7duIVgtumrlRV8VRPqKrqo2HLonh2HbvG4+xZrVZaii1HcrjJJEYqrcxrScjhx3LvoNW5VQobdUVWztcjG5+yN2cDK4GjaM1dK2910jp6yoLthzznk2AkYA6OBXfuMU09vqIqcsbM+MtjLxlocRuyMHd5l4s8FVTWyGGukjkqGg7bomhrTvOMAAdGOhBugYUqEyglFGVz6u+Wyiz2TXQRkdG2CfQN6DoFQq5JrCmlcWWyirLgf2ooyGek+5G1Gqa7/AGVJSW5h4OmdtvHjwN3pQWLcFqV1xt9E3/TqmCIY+LI4ZI8nFcXmxX1mfhS/VUrTxZABGP8APmW7SaUstIQ5lCx7+JdKS8k+dBwa2s0vcJHMpLRJXTZ/8pAW7z0kjC5sNg1FLUPNrZU2uldwjfVkY8uN/wBy+jxxRxMDI2NY0cGtGAvWEFVotK3Hkf8AT9RXEy9UFQ4Aenj9y2OasvhBeftJVjUoK3zcuI4akrsdGQCnNy5eEld9UKyIgrnNy5eEld9UKObly8JK76oVkRBW+blx8JK76oTm5cvCOt+qPerIiCufAd8buj1NIGjcNqka4+c53p8Cag8KX/Y2e9WNEFc+BNQeFL/sbPenwJqDwpf9jZ71Y0QVC72i9xWmrfNqJ00bYXF0fYjW7Ywd2c7sqhUVgu1dg01DOWng4tLR6TuX2ogHipwg+f2vTGpo2sEtxZDGw5bHI4yhp6w0ggK+xBzY2h5y8AAnrK94RAKw01RHUteY89pI6N2RjeDgrKcY3qGbODs44nOOvpQe0REBERAREQEREBERAREQEREBERAREQEREBERAREQEREBQpUIKzS/pFrfoDfxNVnVYpf0i1v0Bv4mqzoNeed8U0DGwue2Rxa5w/UABOT5wB51nCwT1Aimgj2HOMzy3I4NwCd/oWYIPSIiAiIgIiICIiAiIgKCMqUQRhMKUQc6rsdrrsmqoYJHHi7YAd6RvXL5nUcBL7dV1tA878wzHB8oPEKyqEFZNFqqjOae50tc0fqzxbBPo96lt+vFJn4RsExaOMlI7lP/AG8fvVlwmEHAp9ZWaZ+xJO+nfwInYW4PVnguvT1lNVt26Wpimb+1G8O9i9T0lPUtxPBHKP8AjaCuPU6Ps0zjJHTupZOh9O8sI8g4fcg7ilVtunrrR5Nvv8/7lS0SD7+HmUGt1TRH+3t1LXMH69NIWn0H+gQWXG5ThVuLWNPEdm50FbQEHBdJEXMHnG/7ltO1bYmxcobjER1AEn0AZQdnh0qVWnapqKogWqyVtRng+Qcm0+co0asrm9u6itjSegcrIPaEFkLhjJ3eNcyt1DaaAkVFfCHfstdtO9Ayuc3SQqXbV0utdWdbDJsMPmC6lHYbVQgdjUEDCP1i3aPpO9Byxq+OpJbbLZXVpHBzY9lvnJ4KDJqutOWQ0VtjP7buUePRuVlDQ0YaAB1AKcIK5zXlqx/ra81tUDxjYeTj+qFt0elrLRkOjoInOH60g2z967ClB5DQAAABjcpwpRBGFKIgIiICIiAiIgIiICIiAiIgIiICIiAiIg8leImRMDhE1jQXEu2QBlx4k46V7KxwwxwBwjaG7Ti92OkneSgzIiICIiAiIgIiICIiAiIgIiICIiAiIgIiICIiAiIgIiIChSoQVml/SLW/QG/iarOqxS/pFrfoDfxNVnQatZVtpGMe+KeQOdsgQxOeR5QBuHjU1VU2kg5V0csgBxsxRl7vQMlbGEwg15qpsNNy5jmcMA7DIy5/1RvXoVDTSio2JdnY29gsO3wzjZ458SzYTCDBT1LaiAStZKwHPayRljvQd6ilqm1UZeyOVnbFuJYyw7vEd+FsJhBrU1YypfK1kUzOSOCZYnMDvISN/mSKsbLVSU4ina6Pi50TmsPkcRgrZwowg12VjH1j6YRThzG7W2YnBh4cHYwTv6+tH1bWVbKcxTlzxnbbE4sHlcBgFbGEwEGCaqbDLDG6OVxlOAWRlwb+8RuHnSrrGUjWufFPIHO2QIonPI8oA3BbGFGEGGpqW0sJleyV4BA2Yoy93HqG9RLVsipOyDHM4bIdsMjLn7/+Eb+lbGEx40GEVDTSdkbEuzsbexsHb4Zxs8c+JRT1LaiAStZKwHPayRljvQd6z4TCDBTVTamMvayVgDi3ErCw5HiPQopqxlS6VrYpmcm7ZJkicwO8mRvC2MJhBrR1jZKuSnEU4cwZL3RODD5HEYKMrGOrHUwinDmt2tsxODDw4Oxgnf1rYwmEGB9YxlUynMU5c8Z2mxOLB5XAYBUzVTYJImOjlcZXbILIy4DykbgPKs2Ewg16yrZSsa58c8m07ZAhic8jxnHAL1U1LaaB0rmSvAIGzFGXu9AyVmwpwg1papjKPsh0UzmlodsNiLn7+jZG/O9cqrmtNnjpq/4NDH1MjWNMdOBJkgkZGM53cF3sKuax3Ns/8yi9hQdulqG1MAlbHKwHPayRljvQd6UtS2pjL2MlZhxbiWMsO7xHo8az4Wld7lHaaB1XNDNLEwgOEQBLQenBI3IMtNWMqXzNbFOzkjg8pE5gPkJG/wAyMrGvrJKYRThzBkvdE4MPDg4jBO9KCsir6KKrpyTHK0ObniPEfGtGsv8ASUl4p7YWTS1E2MCIAhgPS7JGOvp3IN5lY19Y+mEU4c1u1tmJwYeHB2ME7+GetJKxsdXHTmKcueMh7YnFg8rgMBZx4/vU7vEgwz1TYHxMdHK4yu2QWRlwHlI4DyrzWVjKNjXvimkDnbOIYnPI8oA3BbBTcgw1NS2mgdM5kjw39WNhe4+QDevMlY1lGKkxzFpaHbDY3F+//h4538Fs48aYQYW1DXUwn2JACzb2Cwh+MZxs8c+JRT1Tain5ZsczG7+1kjcx27xEZWfHjTCDXpKttXFyjY5oxktxLGWHd4j0KKasZUvlY2OdhiODysTmB3kJG/zLZx40wgwR1LZJ5oQyUGLGXOjIac9RO4+ZeW1jHVrqURT7TW7ReYnBh8jsYz4lsYU48aDWfWMjqo6cxzlzxnabE4sHlcBgelJ6xkE0UTo53GU4BZE5zW+UgYHnWxhThBr1dY2jja98U0gc7GIonPPlIA3BeqmobTQOldHK8Nx2sbC9xycbgN6y4TCDFPUNggdM5kjwBnZYwucfIBvRlS11KJwyUAs29gsIfjGcbPHPiWXHjU4QYKaqbUwcs2OVjd/ayRuY7d/wkZUUlW2riL2xzRgOLcSxlh8uD0LOiDXpqxlS+VjYp2GI4PKxOYHeQkb+HQvUdS2SplhEcoMWMudGQ056idx8yzJhBgFWw1jqXk5g9rdrbMTgw+IOxgnxKJKtkVVHTmKdzpBkObE5zB5XAYHnWxhMBBr1FYynlijdFO8yHAMcTnAeUgYHnSrrG0bGvfFPIHO2cQxOeR4yANwWwmEGGqqG00DpnsleG4y2Nhe478bgN54qaeFkAeGF2HPLzk53k5Ky44IEHpERAREQEREBERAREQEREBERAREQEREBERAREQEREBERAUKVCCs0v6Ra36A38TVZ1WKX9Itb9Ab+Jqs6AiIgIiICIiAiIgIiICIiAiIgIiICIiAiIgIiICIiAq3rL4tn/mUXsKsiresvi2f+ZRewoLGsVRDHUQvhmYHxyAtc0jIIWVEFJpqkaKq56Ksmkkt8kZlpXFpJDulm7/PSuhpa0P2nXu4sJuFXl4z/ALth4AebHkG5av5QR/ZWscc1QVv3cMIKp2der3WVZs1TT09HTP5IPezaMrgN5GQd3BZ7Heq34SfZ70xra1rdtj2Y2ZG+bgVW9OWGgeauiulXNTVtPLjYZMGBzSBhwzx6d/Vhdaw0llj1DL8Gdn1c9PGduYua6Lfuxndkno6OKCKG6X3UfLVFsqaWigjkLGRyM2nuwAcnIPWF29M1tdV0czLnE5lVTyuie4twH46RuxjyKuQUNivlRU1UEk1orIZDtjbDHde0R0ebqXS0RcqiqkuVHNVOq46SUCKdxy54JdvJ6eAPnQWtERAREQEREBERAREQERQglFGUyg4errhVW2zieikDJjK1gJaCMFaoodWkZF4o9/RyA9ynX39wMP8A9xH7VZGjtR5EFa7B1d34o/UD3J2Dq7vxR+oHuW5VXt0GqqOzCAFtRCZOU2t7cB27GP8Ah6+laV81YLPfIaGSna6J4aXSl+NkE4Jxjo4oJ7B1d34o/UD3J2Bq7vxR+oHuVkDgQCN4PAquS6qa3VTLNFAJGlwY6Xb+KcZIx4kEdgau78UfqB7k7A1d34o/UD3LHNqe4OvNXb6C1CpNMcF3K43dfBZBedR5GdPAD+OEDsDV3fij9QPctvTlTcJX18FynZNNTTBgcxgaMbIP9V2W5I37j1Lj2L+9b39Kb/02oO2iIgIiICIiAiIgIiICIiAiIgIiICIiAiIgIiICIiAiIgKFKhBWaX9Itb9Ab+Jqs6rFL+kWt+gN/E1WdAREQEREBERAREQEREBERAREQEREBERAREQEREBERAVX1zIYaW2StY6RzK+NwY3i7AduCs6rmsvi2f8AmMXsKDzzrq/Bu6+pPuTnXV+Dd19SfcrLhEFRrL4a4Riq0pc5RG7bZtQncevgtjnVV+Dd19SfcrMiClVtwguE3K1mkLjNJjZ2nQHOFmor2aCHkqTSlyhjznZZARv6+Ct6IKRV1tNXS8tVaNr5ZDxeac5PlOFtUV9dQQCGk0rcoYwc7LISBn0K2ogrXOur8G7r6k+5OddX4N3X1J9ysqIK1zrq/Bu6+pPuTnXV+Dd19SfcrKiCtc66vwbuvqT7k511fg3dfUn3KyogrXOur8G7r6k+5OddX4N3X1J9ysqIK1zrq/Bu6+pPuTnXV+Dd19SfcrKiCtc66vwbuvqT7lhqtU1hpZQNP3SI7Bw8xkBu7jnHQrWsc0TZoXxPzsvaWnHURhB8jpNZXylLcVnKtH6srQ7Pn4/erNa9d1lSQySzyTvxxpsnPm3+1d6h0lZaEhzKJkrx+tN2/wBx3LssiZG0Nja1jR0NAAQVzXhzp9h/+4j3dW9WVvxR5FW9ejFgb9Ij9qsjfijyIKhcv0n2n6K72SrQ1NbWXXW8VG/I26U7JHQ4B2Pvwt+47/yn2n6K72SqKz9JdHu/8ufY5BtafvzXaQdWTEmShYY5ATvcWjd6RhVW1UU1PqWy1VVtcvWudM8O8ZOD5xvXuelmg1LVafhaBT1tVHI7H7AO1u8XuXdvzQzXFhAGAGkD0lBoUtyktutby+KgqawvIaWwNLi3hvKsNBqGoq6yOB9juFO15wZJYyGt3dK5unvl3ffIPaFcMIJC4ti/vW+fSm/9Nq7S4ti/vW+fSm/9NqDtoiICIiAiIgIiICIiAiIgIiICIiAiIgIiICIiAiIgIiIChSoQVml/SLW/QG/iarOqxS/pFrfoDfxNVnQEREBERAREQEREBERAREQEREBFCZyglERAREQEREBERBBXznV2pZfhNlDLRBhoatswdynxwMkdG7IIK+jHivmf5SqQRXenqWjAmiwd3S3/AAIQXfTd2kvdrFZJTiDaeWtaH7WQOngOnPoXWXNsFGbfZKOlc3ZfHENsf8R3n7yV0kBERAREQEREBEUIJRQDlSgIiICIiAiIgIiICIiCs69/uBn0iP2qwNmiLR/as4ftBYbnbaa60hpqxhfESHYBxvC5PMmyfMS+ud70HYc2kdOJnciZWjZa/dtAdQPnUltI6cTkQmVowHnG0B1ZXG5k2P5iX1zvenMmx/MS+ud70HYLaUzCY8iZWjAecbQHVlHNpXyslfyLpGfEe7BLfIehcfmTY/mJfXO96cybH8xL653vQdljaRkz5WCFsj/jPGAXeU9Ky8tF86z6wXB5k2P5iX1zvenMmx/MS+ud70He5eL51n1guPYXB1zvZBBBqm7x+41YeZNk+Yl9c73rpWq0UdoikjomOY2R207acXZOMdKDoIiICIiAiIgIiICIiAiIgIiICIiAiIgIiICIiAiIgIiIChSoQVml/SLW/QG/iarOqxS/pFrfoDfxNVnQEREBERAREQEREBERAREQEREEFVC31epbt2VLSVVFHFFUPhAkjJO4/wCKt+Mqu6K/Mbh9Pl/og89jau7vt3qinY2ru77d6oqyogrXY2ru77d6op2Pq7u+3eqKsi0bxWPt9pqquNrXPhjLwHcCR1oOT2Pq7u+3eqKdjau7vt3qiunYbg+52amrZWNY+VpJa3OAckbvQuhlBXOxtXd3271RTsbV3d9u9UV073d4bLbnVkzHyNDg0NbxJPBbsEomgjlAwHtDsdWRlBX+xtW93W71RXOuunNQXd9O6trKB/Y7i5gDCAc4zndv4K658SIK52Pq3u63D/0io7H1b3dbvVFdm61D6O11dVGGufBC+QB3AkAnf6FwpNSVDdFx3tsMXLuONg52fjlv9EGTsbV3d1u9UU7H1d3dbvVFbGk71LfbW6pniZHIyUxkMJwcAHO/yqNWX42G3MmibG+okfssY/geknGQcDd6Qgwdj6t7vt3qinY+ru7rd6p3uWO56lqaLSlHdWQxOmqS1pa7OyMgnr8S1heNYuAIsdPgjI3/AP8A0g3extXd3W71RTsbV3d9u9UV0bDU3Kpo3vu1KylnEhAYw7tnAweJ8a6iCtdjau7vt3qitWrrNRWyrt4ramjkhqapkJEUZB3nereq1rD/AG1j/mUSCyBSoUoCIiAiIgIiICIiAiIgIiICIiAiIgIiICIiAiIgIiICIiAiIgIiICIiAiIgIiICIiAiIgIiICIiAiIgKFKhBWaX9Itb9Ab+Jqs6rFL+kWt+gN/E1WdAREQEREBERAREQEREBERAREQFXNFfmNw+ny/0VjVc0V+Y3D6fL/RBY0RQgrurLnPTMo7dRvMVVcJRGyXojGQCfLvH3rj3ywXO32isqorxUVO1HieOUZDmdOMndjeV0tZUcokt12iY6UW6XlJI2jeWZBJHk2fvWnfdV0VxsVVT29k88skZDgIziNu7JJ8SD3bRcXaJtsVtLWPlOxLMSByLCTl3mXKvVE+w07qul1LNJVNIIhc/JeCRndnz+QKKqGodpaysqXyxWs57JMbTtjeSCfEsd7bp+S0yR2CifU1JDduVrHkxNBySSRx3Y86Doa15au0xR3M1EkbJGROdTDe0lwznPWM4XWliukGn6Ckopy90gDZqt5G1Ew7848Q3eZcvUI5T8nNByeXBscAON+MNwfvWte69tyobU5kk/wAER4ZVyRNILXAAYPp+9BivNLJYIjU0upJJaoEEwvfkuGd/Sf8A9K90VdFPQU1S97WctE14DiAd4yqDfI7BJZ5xYKF08rdnbnYx5EQzxJPAnGPSrTb7NbbtY7ZJW07Z3MpmNadojG4btxQbt9ljk09c9h7XYpZM7JB/VKqMv6Jov3v/AMxVkr7TQ2rTl1bQU7YRJTSF2CTnDTjj5VXJ2Ob+SqFpaQ7azgjfgykhBt6UItF5+DdrENdSx1MLSc9ts9tj0O9C0NVf64uVzkDiae1QBoLTuEpcAR19DvO1dC+wVMFist4o88vQRxkt372uaAQcb8dB8RKGifSfk6qHSg9kVDDPJ15cQR92PPlBo6gGfycWnd+tH+Fy6DNW3URtA09UEAYzk9XkWhf2Od+Tm1hrTudGTgcO1cPar9DvhZ+6PYg1rRVy19uiqZ6d1NI/O1E7i3BI/plbyjClAVb1h/trH/MovarIq3rD/bWP+ZRe1BZEREBERAREQEREBERAREQEREBERAREQEREBERAREQEREBERAREQEREBERAREQEREBERAREQEREBERAREQFClQgrNL+kWt+gN/E1WdVil/SLW/QG/iarOgIiICIiAiIgIiICIiAiIgIiIIzhV3RX5jcPp8v9FYiMquz6JstRM+WSGUve4udiUjeTvQWJFWuYVh+Yl9a5OYVh+Yl9a5BZTvWNkUbC5zGNaXHJIbjPlVe5hWH5iX1rk5hWH5iX1rkFjLQ5pBAIPEEcVjhpoKcOEEMce0cu2GgZPjwuBzCsPzEvrXJzCsPzEvrXILIWjBHBeGQxsj2GRtaz9lowPQq9zCsPzEvrXJzCsPzEvrXILDFBFC3ZhjbG3OcMGB9y98FW+YVh+Yl9a5cbUWlLVbhbuxopB2RWRwvzITlpzn2IL9xUYCrXMOxEn+wl9aVPMKw/MS+tcgsmN2Ewq3zCsPzEvrXJzCsPzEvrXILJhSq1zCsPzEvrXJzCsPzEvrXILKirXMKw/MS+tcnMKw/MS+tcgsqrer/APbWP+ZRe1RzCsPzEvrXLJTaLs1LUxVEMUokieHtJlJ3g5CCwqVClAREQEREBERAREQEREBERAREQEREBERAREQEREBERAREQEREBERAREQEREBERAREQEREBERAREQEREBQpUIKzS/pFrfoDfxNVnVYpjj8otZ9Bb+JqsjpGsGXuDR1koPaLBT1UFU1z6aaOZrTslzHBwB6shZkEooRBKKEQSihEEooRBKKEQSihEEooRBKKEQSihEEooRBKKEQSqzqp3KXWwUrgDHJV7Z68tAx7SrKqzqbfqLTo6eXefuCCzBSoUoCIiAiIgIiICIiAiIgIiICIiAiIgIiICIiAiIgIiICIiAiIgIiICIiAiIgIiICIiAiIgIiICIiAiIgIiICIiAiIgIiICIiAoUqEFRv1mvzr1NcrLPCwyQiItyNsjp4jA6OlUq6WzULSX3GCslxxc4l49IyvseEIyg+eaMZqA2d3wVJQNg5U5FQHbW1gZ4DGF3+T1l89Z/RJ7lYw0AkgYzxUo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WsvnrP6JPcuXWtvLdSWP4XfROHLO5PsYO6hnOR5FdyvlF31Jc49RGaR0LpaGSSOPtO1G8tO7rQfWFK0LLPUVVopairAE0sYe4AYG/ePuW+gIiICIiAiIgIiICIiAiIgIiICIiAiIgIiICIiAiIgIiICIiAiIgIiICIiAiIgIiICIiAiIgIiICIiAiIgIiICIiAiIgIiICIiAiIgIiICIiAiIgIiICIiAiIgIiICIiAiIgIijKCUUJlBKLXNXTNdh1RECOgvCxzXW3wNzLW07B1ulAQbR8S+X6ktPL6+FKGhkdW+Nwx1EDaPpDlfzqCzd9aP1zfeufNUadlvMF1ddaYVELCxoFQ3ZI38R5ygsDQAMAYAXtcznBZh/wDVaP1zfevUd9tMrwyO5UjnHgBM3J+9B0UWv2bS90w5/fCyskbIMsc1w6wcoPaLznoU5QSihSgIiICIiAiIgIiICIiAiIgIiICIiAiIgIiICIiAiIgIiICIiAiIgIiICIiAiIgIiICIiAiIgIiICIiAiIgIiICIiAiIgIiICIiAiIgIiICIiAiIgIiICIiAoJwhVcrbncrlXVdtszIoux8NmqpSe0J6GjG88UHSuN9ttr3VlXHG87wzOXegb1y+ctbXAGzWaonjPCec8mw+MdYW5a9N2+ga17om1FTxfPMNpznde/guxjzoK3Hb9SV4c6tusdA3O6KljDj53HeFLtKGoP8ArG8V9W3oZt7DfQFZAMIUFUq9PaRt2y2uZFE5w3crUODnDrxtJb6LRvZDYqRlDLK84a17+UyeoBxO9c6vbRjXM41AGmlfCBTukyGDGDx4da27rY7VeYGPsE9HFWxODmuieACOo7PDy49qDuzWmx08TpZrbb42NGXOdAwAefC9tslme0Oba6EtIyCKdm8ehVf8otdUNooqI0r+TfsyOnGdnayRs8PIV2G6gZRadpqyrgfHPI3Zjpv13EbhgeMYPnQdH4Cs/eqh+zs9y8S6ds0sZY610gB47MLWn0gZXJ53yUjIpLraKqkhlOGybnDz8P8AOVtah1NHZOwnCndUMqskFpwQBjgOn4yBzK093vHrpP8AuWJ+ira07VFLV0bxwdFMd3pWudZPpnwyXG01NJSTHDZnb/Jkf586tTHB7Q5u8EZBQV4WG8QgGDUlTtAbuVia8Hy5Kwit1PbXDsyhguMP7dK7ZcPNjf6FaVGPGg4NPrC0SyclNLJSTA4MdSwsLT1HoC7rXte0OYQ5pGQRwIWGpo6erj2KmGOZuMYe0O9qrr7XXadnnqrHCyoo3jL6JzjkEdLSc9Z3e1BagcqVpWu4QXSgiq6d2WSAEjdlp6QcdIW6gIiICIiAiIgIiICIiAiIgIiICIiAiIgIiICIiAiIgIiICIiAiIgIiICIiAiIgIiICIiAiIgIiICIiAiIgIiICIiAiIgIiICIiAiIgIiICIiAiIgIiIIKqtomjtup7rS1hMMlZK2SnLtwkGDuB6/ErUtO42ukulPyNZC2RvEE8WnrB4hBtgqQcqsi1361uxbbiytpxwgrB2wHicN+fQoZqqWjfyd6tVTRu+djHKM9I/plBaFB6Fz6G922447ErIpCeDc4PoO9b6Cuw3Kgv10rbVXUceaV45NkwBc/GQSB6OHEFcvU+mqG20U12tr30U8GHNDHYaTkBdy86aorvKycufTVTDkTQkBx8RWtT6RgbVxT1lfV1rYzlsc7g5pPRkdKDm6wkml0NRSVJJmdyLpMjB2i05yOjel5HJ6m03LJ2sWwG7TuGccPvCst7tEN6t7qSdzmNLg4ObxaR1fetU6ZpJbOLdWSz1TAS5skju3aejZPRhBr66fTDTFS2p3ucWiIDjtZyMebOfFlcG6j+z0ZtnPxMk/+n1ruRaOpTKx1fW1ldGze2Kd+W561ztd00U1ysFM8YikmdG4N3dqSwHHVuQdHXr6Zumpm1IJc5zeSA47ec58mM5XZtTZmWukbUuDpxCwSOHS7AyuRHpCldO19dWVlexhyyKeTLQesgDerCMNAAxjgEHtQsNRVwUrdqomjib1veG+1cWq1fbIn8lSGWvn/AGKZm1jyngg75WjdrpS2ikNTVvIGdlrQMuceoBcltVqa4sPI0VLbo35AfUPLntHWAOnyrYt2m44ars24VMlwrB8WSUbo/wB1vAH3DggjSFBUUNrlNVEIpKmd0/J5yWA4wDu47l31AGFKAiIgIiICIiAiIgIiICIiAiIgIiICIiAiIgIiICIiAiIgIiICIiAiIgIiICIiAiIgIiICIiAiIgIiICIiAiIgIiICIiAiIgIiICIiAiIgIiICIiAiIgKFKIIx41GF6RBx7hpm0XF7pKijYJHcXs7Vx9HHzrQGiLdD21FUVlJL+3FMQVZ0QVo2O+x/7HUshDfitkpw7PlOVhe3WULtlj7fUD9sjZ+7crUgCCqcprX5m3en/FOU1r8zbvT/AIq2IgqfKa1+Zt3p/wAV4eNYvc1z6a2Ocz4pO8jyK3qEFZbbNTVI2qi+RUxPFkFOHgeLJwvZ0rJVA/Cl5rqvPFjXcmw/8oyrHhEFep9FWOB+12KZMcBJIXAeZdunpKelj5OmgjhZ+zGwNH3LOiCAMJhSiAiIgIiICIiAiIgIiICIiAiIgIiICIiAiIgIiICIiA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Isosceles Triangle 14"/>
          <p:cNvSpPr/>
          <p:nvPr/>
        </p:nvSpPr>
        <p:spPr>
          <a:xfrm>
            <a:off x="155575" y="5517232"/>
            <a:ext cx="452196" cy="63703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051720" y="3984798"/>
            <a:ext cx="0" cy="1126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80600" y="4189284"/>
            <a:ext cx="3302705" cy="1336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8" name="Group 1027"/>
          <p:cNvGrpSpPr/>
          <p:nvPr/>
        </p:nvGrpSpPr>
        <p:grpSpPr>
          <a:xfrm>
            <a:off x="15766" y="1498107"/>
            <a:ext cx="8703262" cy="4762307"/>
            <a:chOff x="15766" y="1498107"/>
            <a:chExt cx="8703262" cy="4762307"/>
          </a:xfrm>
        </p:grpSpPr>
        <p:grpSp>
          <p:nvGrpSpPr>
            <p:cNvPr id="1025" name="Group 1024"/>
            <p:cNvGrpSpPr/>
            <p:nvPr/>
          </p:nvGrpSpPr>
          <p:grpSpPr>
            <a:xfrm>
              <a:off x="276444" y="1498107"/>
              <a:ext cx="8442584" cy="4525586"/>
              <a:chOff x="276444" y="1498107"/>
              <a:chExt cx="8442584" cy="4525586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38" t="18105" r="17120" b="6249"/>
              <a:stretch/>
            </p:blipFill>
            <p:spPr bwMode="auto">
              <a:xfrm>
                <a:off x="276444" y="1498107"/>
                <a:ext cx="8442584" cy="4525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4" name="Freeform 1023"/>
              <p:cNvSpPr/>
              <p:nvPr/>
            </p:nvSpPr>
            <p:spPr>
              <a:xfrm>
                <a:off x="945931" y="1769928"/>
                <a:ext cx="5678533" cy="1356757"/>
              </a:xfrm>
              <a:custGeom>
                <a:avLst/>
                <a:gdLst>
                  <a:gd name="connsiteX0" fmla="*/ 126124 w 5678533"/>
                  <a:gd name="connsiteY0" fmla="*/ 1304348 h 1356757"/>
                  <a:gd name="connsiteX1" fmla="*/ 63062 w 5678533"/>
                  <a:gd name="connsiteY1" fmla="*/ 1225520 h 1356757"/>
                  <a:gd name="connsiteX2" fmla="*/ 0 w 5678533"/>
                  <a:gd name="connsiteY2" fmla="*/ 1162458 h 1356757"/>
                  <a:gd name="connsiteX3" fmla="*/ 47297 w 5678533"/>
                  <a:gd name="connsiteY3" fmla="*/ 1130927 h 1356757"/>
                  <a:gd name="connsiteX4" fmla="*/ 78828 w 5678533"/>
                  <a:gd name="connsiteY4" fmla="*/ 1004803 h 1356757"/>
                  <a:gd name="connsiteX5" fmla="*/ 126124 w 5678533"/>
                  <a:gd name="connsiteY5" fmla="*/ 989038 h 1356757"/>
                  <a:gd name="connsiteX6" fmla="*/ 157655 w 5678533"/>
                  <a:gd name="connsiteY6" fmla="*/ 957506 h 1356757"/>
                  <a:gd name="connsiteX7" fmla="*/ 283779 w 5678533"/>
                  <a:gd name="connsiteY7" fmla="*/ 925975 h 1356757"/>
                  <a:gd name="connsiteX8" fmla="*/ 646386 w 5678533"/>
                  <a:gd name="connsiteY8" fmla="*/ 910210 h 1356757"/>
                  <a:gd name="connsiteX9" fmla="*/ 835572 w 5678533"/>
                  <a:gd name="connsiteY9" fmla="*/ 894444 h 1356757"/>
                  <a:gd name="connsiteX10" fmla="*/ 898635 w 5678533"/>
                  <a:gd name="connsiteY10" fmla="*/ 878679 h 1356757"/>
                  <a:gd name="connsiteX11" fmla="*/ 945931 w 5678533"/>
                  <a:gd name="connsiteY11" fmla="*/ 862913 h 1356757"/>
                  <a:gd name="connsiteX12" fmla="*/ 1213945 w 5678533"/>
                  <a:gd name="connsiteY12" fmla="*/ 847148 h 1356757"/>
                  <a:gd name="connsiteX13" fmla="*/ 2664372 w 5678533"/>
                  <a:gd name="connsiteY13" fmla="*/ 831382 h 1356757"/>
                  <a:gd name="connsiteX14" fmla="*/ 2774731 w 5678533"/>
                  <a:gd name="connsiteY14" fmla="*/ 815617 h 1356757"/>
                  <a:gd name="connsiteX15" fmla="*/ 2837793 w 5678533"/>
                  <a:gd name="connsiteY15" fmla="*/ 784086 h 1356757"/>
                  <a:gd name="connsiteX16" fmla="*/ 2979683 w 5678533"/>
                  <a:gd name="connsiteY16" fmla="*/ 768320 h 1356757"/>
                  <a:gd name="connsiteX17" fmla="*/ 3105807 w 5678533"/>
                  <a:gd name="connsiteY17" fmla="*/ 721024 h 1356757"/>
                  <a:gd name="connsiteX18" fmla="*/ 3200400 w 5678533"/>
                  <a:gd name="connsiteY18" fmla="*/ 689493 h 1356757"/>
                  <a:gd name="connsiteX19" fmla="*/ 3389586 w 5678533"/>
                  <a:gd name="connsiteY19" fmla="*/ 563369 h 1356757"/>
                  <a:gd name="connsiteX20" fmla="*/ 3436883 w 5678533"/>
                  <a:gd name="connsiteY20" fmla="*/ 531838 h 1356757"/>
                  <a:gd name="connsiteX21" fmla="*/ 3484179 w 5678533"/>
                  <a:gd name="connsiteY21" fmla="*/ 516072 h 1356757"/>
                  <a:gd name="connsiteX22" fmla="*/ 3610303 w 5678533"/>
                  <a:gd name="connsiteY22" fmla="*/ 484541 h 1356757"/>
                  <a:gd name="connsiteX23" fmla="*/ 3657600 w 5678533"/>
                  <a:gd name="connsiteY23" fmla="*/ 453010 h 1356757"/>
                  <a:gd name="connsiteX24" fmla="*/ 3752193 w 5678533"/>
                  <a:gd name="connsiteY24" fmla="*/ 421479 h 1356757"/>
                  <a:gd name="connsiteX25" fmla="*/ 3799490 w 5678533"/>
                  <a:gd name="connsiteY25" fmla="*/ 405713 h 1356757"/>
                  <a:gd name="connsiteX26" fmla="*/ 3846786 w 5678533"/>
                  <a:gd name="connsiteY26" fmla="*/ 389948 h 1356757"/>
                  <a:gd name="connsiteX27" fmla="*/ 3894083 w 5678533"/>
                  <a:gd name="connsiteY27" fmla="*/ 374182 h 1356757"/>
                  <a:gd name="connsiteX28" fmla="*/ 3957145 w 5678533"/>
                  <a:gd name="connsiteY28" fmla="*/ 358417 h 1356757"/>
                  <a:gd name="connsiteX29" fmla="*/ 4067503 w 5678533"/>
                  <a:gd name="connsiteY29" fmla="*/ 326886 h 1356757"/>
                  <a:gd name="connsiteX30" fmla="*/ 4288221 w 5678533"/>
                  <a:gd name="connsiteY30" fmla="*/ 311120 h 1356757"/>
                  <a:gd name="connsiteX31" fmla="*/ 4493172 w 5678533"/>
                  <a:gd name="connsiteY31" fmla="*/ 263824 h 1356757"/>
                  <a:gd name="connsiteX32" fmla="*/ 4587766 w 5678533"/>
                  <a:gd name="connsiteY32" fmla="*/ 232293 h 1356757"/>
                  <a:gd name="connsiteX33" fmla="*/ 4729655 w 5678533"/>
                  <a:gd name="connsiteY33" fmla="*/ 106169 h 1356757"/>
                  <a:gd name="connsiteX34" fmla="*/ 4918841 w 5678533"/>
                  <a:gd name="connsiteY34" fmla="*/ 74638 h 1356757"/>
                  <a:gd name="connsiteX35" fmla="*/ 4997669 w 5678533"/>
                  <a:gd name="connsiteY35" fmla="*/ 58872 h 1356757"/>
                  <a:gd name="connsiteX36" fmla="*/ 5044966 w 5678533"/>
                  <a:gd name="connsiteY36" fmla="*/ 43106 h 1356757"/>
                  <a:gd name="connsiteX37" fmla="*/ 5234152 w 5678533"/>
                  <a:gd name="connsiteY37" fmla="*/ 27341 h 1356757"/>
                  <a:gd name="connsiteX38" fmla="*/ 5281448 w 5678533"/>
                  <a:gd name="connsiteY38" fmla="*/ 11575 h 1356757"/>
                  <a:gd name="connsiteX39" fmla="*/ 5659821 w 5678533"/>
                  <a:gd name="connsiteY39" fmla="*/ 27341 h 1356757"/>
                  <a:gd name="connsiteX40" fmla="*/ 5644055 w 5678533"/>
                  <a:gd name="connsiteY40" fmla="*/ 169231 h 1356757"/>
                  <a:gd name="connsiteX41" fmla="*/ 5549462 w 5678533"/>
                  <a:gd name="connsiteY41" fmla="*/ 232293 h 1356757"/>
                  <a:gd name="connsiteX42" fmla="*/ 5360276 w 5678533"/>
                  <a:gd name="connsiteY42" fmla="*/ 279589 h 1356757"/>
                  <a:gd name="connsiteX43" fmla="*/ 5249917 w 5678533"/>
                  <a:gd name="connsiteY43" fmla="*/ 326886 h 1356757"/>
                  <a:gd name="connsiteX44" fmla="*/ 5186855 w 5678533"/>
                  <a:gd name="connsiteY44" fmla="*/ 358417 h 1356757"/>
                  <a:gd name="connsiteX45" fmla="*/ 5076497 w 5678533"/>
                  <a:gd name="connsiteY45" fmla="*/ 389948 h 1356757"/>
                  <a:gd name="connsiteX46" fmla="*/ 4966138 w 5678533"/>
                  <a:gd name="connsiteY46" fmla="*/ 468775 h 1356757"/>
                  <a:gd name="connsiteX47" fmla="*/ 4887310 w 5678533"/>
                  <a:gd name="connsiteY47" fmla="*/ 500306 h 1356757"/>
                  <a:gd name="connsiteX48" fmla="*/ 4603531 w 5678533"/>
                  <a:gd name="connsiteY48" fmla="*/ 531838 h 1356757"/>
                  <a:gd name="connsiteX49" fmla="*/ 4461641 w 5678533"/>
                  <a:gd name="connsiteY49" fmla="*/ 563369 h 1356757"/>
                  <a:gd name="connsiteX50" fmla="*/ 4414345 w 5678533"/>
                  <a:gd name="connsiteY50" fmla="*/ 579134 h 1356757"/>
                  <a:gd name="connsiteX51" fmla="*/ 4303986 w 5678533"/>
                  <a:gd name="connsiteY51" fmla="*/ 642196 h 1356757"/>
                  <a:gd name="connsiteX52" fmla="*/ 4225159 w 5678533"/>
                  <a:gd name="connsiteY52" fmla="*/ 673727 h 1356757"/>
                  <a:gd name="connsiteX53" fmla="*/ 4162097 w 5678533"/>
                  <a:gd name="connsiteY53" fmla="*/ 705258 h 1356757"/>
                  <a:gd name="connsiteX54" fmla="*/ 3988676 w 5678533"/>
                  <a:gd name="connsiteY54" fmla="*/ 736789 h 1356757"/>
                  <a:gd name="connsiteX55" fmla="*/ 3894083 w 5678533"/>
                  <a:gd name="connsiteY55" fmla="*/ 768320 h 1356757"/>
                  <a:gd name="connsiteX56" fmla="*/ 3752193 w 5678533"/>
                  <a:gd name="connsiteY56" fmla="*/ 799851 h 1356757"/>
                  <a:gd name="connsiteX57" fmla="*/ 3704897 w 5678533"/>
                  <a:gd name="connsiteY57" fmla="*/ 815617 h 1356757"/>
                  <a:gd name="connsiteX58" fmla="*/ 3657600 w 5678533"/>
                  <a:gd name="connsiteY58" fmla="*/ 847148 h 1356757"/>
                  <a:gd name="connsiteX59" fmla="*/ 3547241 w 5678533"/>
                  <a:gd name="connsiteY59" fmla="*/ 894444 h 1356757"/>
                  <a:gd name="connsiteX60" fmla="*/ 3342290 w 5678533"/>
                  <a:gd name="connsiteY60" fmla="*/ 1020569 h 1356757"/>
                  <a:gd name="connsiteX61" fmla="*/ 3153103 w 5678533"/>
                  <a:gd name="connsiteY61" fmla="*/ 1115162 h 1356757"/>
                  <a:gd name="connsiteX62" fmla="*/ 3105807 w 5678533"/>
                  <a:gd name="connsiteY62" fmla="*/ 1130927 h 1356757"/>
                  <a:gd name="connsiteX63" fmla="*/ 3042745 w 5678533"/>
                  <a:gd name="connsiteY63" fmla="*/ 1162458 h 1356757"/>
                  <a:gd name="connsiteX64" fmla="*/ 2932386 w 5678533"/>
                  <a:gd name="connsiteY64" fmla="*/ 1225520 h 1356757"/>
                  <a:gd name="connsiteX65" fmla="*/ 2869324 w 5678533"/>
                  <a:gd name="connsiteY65" fmla="*/ 1241286 h 1356757"/>
                  <a:gd name="connsiteX66" fmla="*/ 2585545 w 5678533"/>
                  <a:gd name="connsiteY66" fmla="*/ 1272817 h 1356757"/>
                  <a:gd name="connsiteX67" fmla="*/ 2238703 w 5678533"/>
                  <a:gd name="connsiteY67" fmla="*/ 1288582 h 1356757"/>
                  <a:gd name="connsiteX68" fmla="*/ 1387366 w 5678533"/>
                  <a:gd name="connsiteY68" fmla="*/ 1304348 h 1356757"/>
                  <a:gd name="connsiteX69" fmla="*/ 1150883 w 5678533"/>
                  <a:gd name="connsiteY69" fmla="*/ 1335879 h 1356757"/>
                  <a:gd name="connsiteX70" fmla="*/ 425669 w 5678533"/>
                  <a:gd name="connsiteY70" fmla="*/ 1351644 h 135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5678533" h="1356757">
                    <a:moveTo>
                      <a:pt x="126124" y="1304348"/>
                    </a:moveTo>
                    <a:cubicBezTo>
                      <a:pt x="105103" y="1278072"/>
                      <a:pt x="88611" y="1247419"/>
                      <a:pt x="63062" y="1225520"/>
                    </a:cubicBezTo>
                    <a:cubicBezTo>
                      <a:pt x="-15416" y="1158253"/>
                      <a:pt x="36437" y="1271768"/>
                      <a:pt x="0" y="1162458"/>
                    </a:cubicBezTo>
                    <a:cubicBezTo>
                      <a:pt x="15766" y="1151948"/>
                      <a:pt x="35460" y="1145723"/>
                      <a:pt x="47297" y="1130927"/>
                    </a:cubicBezTo>
                    <a:cubicBezTo>
                      <a:pt x="67034" y="1106256"/>
                      <a:pt x="67062" y="1022452"/>
                      <a:pt x="78828" y="1004803"/>
                    </a:cubicBezTo>
                    <a:cubicBezTo>
                      <a:pt x="88046" y="990976"/>
                      <a:pt x="110359" y="994293"/>
                      <a:pt x="126124" y="989038"/>
                    </a:cubicBezTo>
                    <a:cubicBezTo>
                      <a:pt x="136634" y="978527"/>
                      <a:pt x="144909" y="965154"/>
                      <a:pt x="157655" y="957506"/>
                    </a:cubicBezTo>
                    <a:cubicBezTo>
                      <a:pt x="179334" y="944499"/>
                      <a:pt x="270954" y="926891"/>
                      <a:pt x="283779" y="925975"/>
                    </a:cubicBezTo>
                    <a:cubicBezTo>
                      <a:pt x="404455" y="917355"/>
                      <a:pt x="525600" y="917112"/>
                      <a:pt x="646386" y="910210"/>
                    </a:cubicBezTo>
                    <a:cubicBezTo>
                      <a:pt x="709564" y="906600"/>
                      <a:pt x="772510" y="899699"/>
                      <a:pt x="835572" y="894444"/>
                    </a:cubicBezTo>
                    <a:cubicBezTo>
                      <a:pt x="856593" y="889189"/>
                      <a:pt x="877801" y="884632"/>
                      <a:pt x="898635" y="878679"/>
                    </a:cubicBezTo>
                    <a:cubicBezTo>
                      <a:pt x="914614" y="874114"/>
                      <a:pt x="929395" y="864567"/>
                      <a:pt x="945931" y="862913"/>
                    </a:cubicBezTo>
                    <a:cubicBezTo>
                      <a:pt x="1034979" y="854008"/>
                      <a:pt x="1124468" y="848790"/>
                      <a:pt x="1213945" y="847148"/>
                    </a:cubicBezTo>
                    <a:lnTo>
                      <a:pt x="2664372" y="831382"/>
                    </a:lnTo>
                    <a:cubicBezTo>
                      <a:pt x="2701158" y="826127"/>
                      <a:pt x="2738881" y="825394"/>
                      <a:pt x="2774731" y="815617"/>
                    </a:cubicBezTo>
                    <a:cubicBezTo>
                      <a:pt x="2797405" y="809433"/>
                      <a:pt x="2814893" y="789371"/>
                      <a:pt x="2837793" y="784086"/>
                    </a:cubicBezTo>
                    <a:cubicBezTo>
                      <a:pt x="2884162" y="773385"/>
                      <a:pt x="2932386" y="773575"/>
                      <a:pt x="2979683" y="768320"/>
                    </a:cubicBezTo>
                    <a:cubicBezTo>
                      <a:pt x="3116214" y="734188"/>
                      <a:pt x="2968406" y="775984"/>
                      <a:pt x="3105807" y="721024"/>
                    </a:cubicBezTo>
                    <a:cubicBezTo>
                      <a:pt x="3136666" y="708680"/>
                      <a:pt x="3200400" y="689493"/>
                      <a:pt x="3200400" y="689493"/>
                    </a:cubicBezTo>
                    <a:lnTo>
                      <a:pt x="3389586" y="563369"/>
                    </a:lnTo>
                    <a:cubicBezTo>
                      <a:pt x="3405352" y="552859"/>
                      <a:pt x="3418908" y="537830"/>
                      <a:pt x="3436883" y="531838"/>
                    </a:cubicBezTo>
                    <a:cubicBezTo>
                      <a:pt x="3452648" y="526583"/>
                      <a:pt x="3468057" y="520103"/>
                      <a:pt x="3484179" y="516072"/>
                    </a:cubicBezTo>
                    <a:lnTo>
                      <a:pt x="3610303" y="484541"/>
                    </a:lnTo>
                    <a:cubicBezTo>
                      <a:pt x="3626069" y="474031"/>
                      <a:pt x="3640285" y="460705"/>
                      <a:pt x="3657600" y="453010"/>
                    </a:cubicBezTo>
                    <a:cubicBezTo>
                      <a:pt x="3687972" y="439511"/>
                      <a:pt x="3720662" y="431989"/>
                      <a:pt x="3752193" y="421479"/>
                    </a:cubicBezTo>
                    <a:lnTo>
                      <a:pt x="3799490" y="405713"/>
                    </a:lnTo>
                    <a:lnTo>
                      <a:pt x="3846786" y="389948"/>
                    </a:lnTo>
                    <a:cubicBezTo>
                      <a:pt x="3862552" y="384693"/>
                      <a:pt x="3877961" y="378212"/>
                      <a:pt x="3894083" y="374182"/>
                    </a:cubicBezTo>
                    <a:cubicBezTo>
                      <a:pt x="3915104" y="368927"/>
                      <a:pt x="3936311" y="364370"/>
                      <a:pt x="3957145" y="358417"/>
                    </a:cubicBezTo>
                    <a:cubicBezTo>
                      <a:pt x="3995201" y="347544"/>
                      <a:pt x="4027168" y="331368"/>
                      <a:pt x="4067503" y="326886"/>
                    </a:cubicBezTo>
                    <a:cubicBezTo>
                      <a:pt x="4140812" y="318741"/>
                      <a:pt x="4214648" y="316375"/>
                      <a:pt x="4288221" y="311120"/>
                    </a:cubicBezTo>
                    <a:cubicBezTo>
                      <a:pt x="4418067" y="267838"/>
                      <a:pt x="4349911" y="284289"/>
                      <a:pt x="4493172" y="263824"/>
                    </a:cubicBezTo>
                    <a:cubicBezTo>
                      <a:pt x="4524703" y="253314"/>
                      <a:pt x="4564264" y="255795"/>
                      <a:pt x="4587766" y="232293"/>
                    </a:cubicBezTo>
                    <a:cubicBezTo>
                      <a:pt x="4629548" y="190511"/>
                      <a:pt x="4673390" y="134302"/>
                      <a:pt x="4729655" y="106169"/>
                    </a:cubicBezTo>
                    <a:cubicBezTo>
                      <a:pt x="4783876" y="79058"/>
                      <a:pt x="4869882" y="81632"/>
                      <a:pt x="4918841" y="74638"/>
                    </a:cubicBezTo>
                    <a:cubicBezTo>
                      <a:pt x="4945368" y="70848"/>
                      <a:pt x="4971673" y="65371"/>
                      <a:pt x="4997669" y="58872"/>
                    </a:cubicBezTo>
                    <a:cubicBezTo>
                      <a:pt x="5013791" y="54841"/>
                      <a:pt x="5028493" y="45302"/>
                      <a:pt x="5044966" y="43106"/>
                    </a:cubicBezTo>
                    <a:cubicBezTo>
                      <a:pt x="5107691" y="34743"/>
                      <a:pt x="5171090" y="32596"/>
                      <a:pt x="5234152" y="27341"/>
                    </a:cubicBezTo>
                    <a:cubicBezTo>
                      <a:pt x="5249917" y="22086"/>
                      <a:pt x="5264830" y="11575"/>
                      <a:pt x="5281448" y="11575"/>
                    </a:cubicBezTo>
                    <a:cubicBezTo>
                      <a:pt x="5407682" y="11575"/>
                      <a:pt x="5544056" y="-22992"/>
                      <a:pt x="5659821" y="27341"/>
                    </a:cubicBezTo>
                    <a:cubicBezTo>
                      <a:pt x="5703462" y="46316"/>
                      <a:pt x="5659104" y="124085"/>
                      <a:pt x="5644055" y="169231"/>
                    </a:cubicBezTo>
                    <a:cubicBezTo>
                      <a:pt x="5627532" y="218799"/>
                      <a:pt x="5586214" y="216542"/>
                      <a:pt x="5549462" y="232293"/>
                    </a:cubicBezTo>
                    <a:cubicBezTo>
                      <a:pt x="5424751" y="285741"/>
                      <a:pt x="5552542" y="255556"/>
                      <a:pt x="5360276" y="279589"/>
                    </a:cubicBezTo>
                    <a:cubicBezTo>
                      <a:pt x="5264427" y="343488"/>
                      <a:pt x="5366266" y="283255"/>
                      <a:pt x="5249917" y="326886"/>
                    </a:cubicBezTo>
                    <a:cubicBezTo>
                      <a:pt x="5227912" y="335138"/>
                      <a:pt x="5208860" y="350165"/>
                      <a:pt x="5186855" y="358417"/>
                    </a:cubicBezTo>
                    <a:cubicBezTo>
                      <a:pt x="5080172" y="398423"/>
                      <a:pt x="5165440" y="351829"/>
                      <a:pt x="5076497" y="389948"/>
                    </a:cubicBezTo>
                    <a:cubicBezTo>
                      <a:pt x="4895049" y="467713"/>
                      <a:pt x="5123446" y="370459"/>
                      <a:pt x="4966138" y="468775"/>
                    </a:cubicBezTo>
                    <a:cubicBezTo>
                      <a:pt x="4942139" y="483774"/>
                      <a:pt x="4914158" y="491357"/>
                      <a:pt x="4887310" y="500306"/>
                    </a:cubicBezTo>
                    <a:cubicBezTo>
                      <a:pt x="4795521" y="530902"/>
                      <a:pt x="4700059" y="524943"/>
                      <a:pt x="4603531" y="531838"/>
                    </a:cubicBezTo>
                    <a:cubicBezTo>
                      <a:pt x="4549334" y="542677"/>
                      <a:pt x="4513602" y="548523"/>
                      <a:pt x="4461641" y="563369"/>
                    </a:cubicBezTo>
                    <a:cubicBezTo>
                      <a:pt x="4445662" y="567934"/>
                      <a:pt x="4429619" y="572588"/>
                      <a:pt x="4414345" y="579134"/>
                    </a:cubicBezTo>
                    <a:cubicBezTo>
                      <a:pt x="4220883" y="662046"/>
                      <a:pt x="4462307" y="563036"/>
                      <a:pt x="4303986" y="642196"/>
                    </a:cubicBezTo>
                    <a:cubicBezTo>
                      <a:pt x="4278674" y="654852"/>
                      <a:pt x="4251020" y="662233"/>
                      <a:pt x="4225159" y="673727"/>
                    </a:cubicBezTo>
                    <a:cubicBezTo>
                      <a:pt x="4203683" y="683272"/>
                      <a:pt x="4184102" y="697006"/>
                      <a:pt x="4162097" y="705258"/>
                    </a:cubicBezTo>
                    <a:cubicBezTo>
                      <a:pt x="4116349" y="722414"/>
                      <a:pt x="4028966" y="731034"/>
                      <a:pt x="3988676" y="736789"/>
                    </a:cubicBezTo>
                    <a:cubicBezTo>
                      <a:pt x="3957145" y="747299"/>
                      <a:pt x="3926674" y="761802"/>
                      <a:pt x="3894083" y="768320"/>
                    </a:cubicBezTo>
                    <a:cubicBezTo>
                      <a:pt x="3839913" y="779154"/>
                      <a:pt x="3804132" y="785011"/>
                      <a:pt x="3752193" y="799851"/>
                    </a:cubicBezTo>
                    <a:cubicBezTo>
                      <a:pt x="3736214" y="804416"/>
                      <a:pt x="3719761" y="808185"/>
                      <a:pt x="3704897" y="815617"/>
                    </a:cubicBezTo>
                    <a:cubicBezTo>
                      <a:pt x="3687950" y="824091"/>
                      <a:pt x="3674548" y="838674"/>
                      <a:pt x="3657600" y="847148"/>
                    </a:cubicBezTo>
                    <a:cubicBezTo>
                      <a:pt x="3480744" y="935574"/>
                      <a:pt x="3776858" y="763233"/>
                      <a:pt x="3547241" y="894444"/>
                    </a:cubicBezTo>
                    <a:cubicBezTo>
                      <a:pt x="3393178" y="982481"/>
                      <a:pt x="3696594" y="843418"/>
                      <a:pt x="3342290" y="1020569"/>
                    </a:cubicBezTo>
                    <a:cubicBezTo>
                      <a:pt x="3279228" y="1052100"/>
                      <a:pt x="3219991" y="1092867"/>
                      <a:pt x="3153103" y="1115162"/>
                    </a:cubicBezTo>
                    <a:cubicBezTo>
                      <a:pt x="3137338" y="1120417"/>
                      <a:pt x="3121081" y="1124381"/>
                      <a:pt x="3105807" y="1130927"/>
                    </a:cubicBezTo>
                    <a:cubicBezTo>
                      <a:pt x="3084205" y="1140185"/>
                      <a:pt x="3063150" y="1150798"/>
                      <a:pt x="3042745" y="1162458"/>
                    </a:cubicBezTo>
                    <a:cubicBezTo>
                      <a:pt x="2984530" y="1195723"/>
                      <a:pt x="3001683" y="1199533"/>
                      <a:pt x="2932386" y="1225520"/>
                    </a:cubicBezTo>
                    <a:cubicBezTo>
                      <a:pt x="2912098" y="1233128"/>
                      <a:pt x="2890571" y="1237037"/>
                      <a:pt x="2869324" y="1241286"/>
                    </a:cubicBezTo>
                    <a:cubicBezTo>
                      <a:pt x="2768777" y="1261395"/>
                      <a:pt x="2694806" y="1266390"/>
                      <a:pt x="2585545" y="1272817"/>
                    </a:cubicBezTo>
                    <a:cubicBezTo>
                      <a:pt x="2470011" y="1279613"/>
                      <a:pt x="2354396" y="1285537"/>
                      <a:pt x="2238703" y="1288582"/>
                    </a:cubicBezTo>
                    <a:lnTo>
                      <a:pt x="1387366" y="1304348"/>
                    </a:lnTo>
                    <a:cubicBezTo>
                      <a:pt x="1278347" y="1340686"/>
                      <a:pt x="1363058" y="1316590"/>
                      <a:pt x="1150883" y="1335879"/>
                    </a:cubicBezTo>
                    <a:cubicBezTo>
                      <a:pt x="770402" y="1370468"/>
                      <a:pt x="1169906" y="1351644"/>
                      <a:pt x="425669" y="135164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27" name="Freeform 1026"/>
            <p:cNvSpPr/>
            <p:nvPr/>
          </p:nvSpPr>
          <p:spPr>
            <a:xfrm>
              <a:off x="15766" y="5583972"/>
              <a:ext cx="652176" cy="676442"/>
            </a:xfrm>
            <a:custGeom>
              <a:avLst/>
              <a:gdLst>
                <a:gd name="connsiteX0" fmla="*/ 189186 w 652176"/>
                <a:gd name="connsiteY0" fmla="*/ 674938 h 676442"/>
                <a:gd name="connsiteX1" fmla="*/ 283779 w 652176"/>
                <a:gd name="connsiteY1" fmla="*/ 659173 h 676442"/>
                <a:gd name="connsiteX2" fmla="*/ 472965 w 652176"/>
                <a:gd name="connsiteY2" fmla="*/ 548814 h 676442"/>
                <a:gd name="connsiteX3" fmla="*/ 583324 w 652176"/>
                <a:gd name="connsiteY3" fmla="*/ 454221 h 676442"/>
                <a:gd name="connsiteX4" fmla="*/ 630620 w 652176"/>
                <a:gd name="connsiteY4" fmla="*/ 217738 h 676442"/>
                <a:gd name="connsiteX5" fmla="*/ 599089 w 652176"/>
                <a:gd name="connsiteY5" fmla="*/ 170442 h 676442"/>
                <a:gd name="connsiteX6" fmla="*/ 504496 w 652176"/>
                <a:gd name="connsiteY6" fmla="*/ 107380 h 676442"/>
                <a:gd name="connsiteX7" fmla="*/ 441434 w 652176"/>
                <a:gd name="connsiteY7" fmla="*/ 75849 h 676442"/>
                <a:gd name="connsiteX8" fmla="*/ 346841 w 652176"/>
                <a:gd name="connsiteY8" fmla="*/ 44318 h 676442"/>
                <a:gd name="connsiteX9" fmla="*/ 110358 w 652176"/>
                <a:gd name="connsiteY9" fmla="*/ 28552 h 676442"/>
                <a:gd name="connsiteX10" fmla="*/ 63062 w 652176"/>
                <a:gd name="connsiteY10" fmla="*/ 60083 h 676442"/>
                <a:gd name="connsiteX11" fmla="*/ 15765 w 652176"/>
                <a:gd name="connsiteY11" fmla="*/ 75849 h 676442"/>
                <a:gd name="connsiteX12" fmla="*/ 0 w 652176"/>
                <a:gd name="connsiteY12" fmla="*/ 123145 h 676442"/>
                <a:gd name="connsiteX13" fmla="*/ 31531 w 652176"/>
                <a:gd name="connsiteY13" fmla="*/ 328097 h 676442"/>
                <a:gd name="connsiteX14" fmla="*/ 47296 w 652176"/>
                <a:gd name="connsiteY14" fmla="*/ 485752 h 676442"/>
                <a:gd name="connsiteX15" fmla="*/ 63062 w 652176"/>
                <a:gd name="connsiteY15" fmla="*/ 533049 h 676442"/>
                <a:gd name="connsiteX16" fmla="*/ 110358 w 652176"/>
                <a:gd name="connsiteY16" fmla="*/ 564580 h 676442"/>
                <a:gd name="connsiteX17" fmla="*/ 126124 w 652176"/>
                <a:gd name="connsiteY17" fmla="*/ 611876 h 676442"/>
                <a:gd name="connsiteX18" fmla="*/ 220717 w 652176"/>
                <a:gd name="connsiteY18" fmla="*/ 674938 h 676442"/>
                <a:gd name="connsiteX19" fmla="*/ 189186 w 652176"/>
                <a:gd name="connsiteY19" fmla="*/ 674938 h 67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2176" h="676442">
                  <a:moveTo>
                    <a:pt x="189186" y="674938"/>
                  </a:moveTo>
                  <a:cubicBezTo>
                    <a:pt x="199696" y="672310"/>
                    <a:pt x="253453" y="669282"/>
                    <a:pt x="283779" y="659173"/>
                  </a:cubicBezTo>
                  <a:cubicBezTo>
                    <a:pt x="322502" y="646265"/>
                    <a:pt x="445534" y="576245"/>
                    <a:pt x="472965" y="548814"/>
                  </a:cubicBezTo>
                  <a:cubicBezTo>
                    <a:pt x="549425" y="472354"/>
                    <a:pt x="511292" y="502242"/>
                    <a:pt x="583324" y="454221"/>
                  </a:cubicBezTo>
                  <a:cubicBezTo>
                    <a:pt x="658340" y="341697"/>
                    <a:pt x="668708" y="370087"/>
                    <a:pt x="630620" y="217738"/>
                  </a:cubicBezTo>
                  <a:cubicBezTo>
                    <a:pt x="626024" y="199356"/>
                    <a:pt x="611219" y="184998"/>
                    <a:pt x="599089" y="170442"/>
                  </a:cubicBezTo>
                  <a:cubicBezTo>
                    <a:pt x="544011" y="104348"/>
                    <a:pt x="569986" y="135447"/>
                    <a:pt x="504496" y="107380"/>
                  </a:cubicBezTo>
                  <a:cubicBezTo>
                    <a:pt x="482894" y="98122"/>
                    <a:pt x="463255" y="84577"/>
                    <a:pt x="441434" y="75849"/>
                  </a:cubicBezTo>
                  <a:cubicBezTo>
                    <a:pt x="410575" y="63505"/>
                    <a:pt x="346841" y="44318"/>
                    <a:pt x="346841" y="44318"/>
                  </a:cubicBezTo>
                  <a:cubicBezTo>
                    <a:pt x="255278" y="-16723"/>
                    <a:pt x="290417" y="-7459"/>
                    <a:pt x="110358" y="28552"/>
                  </a:cubicBezTo>
                  <a:cubicBezTo>
                    <a:pt x="91778" y="32268"/>
                    <a:pt x="80009" y="51609"/>
                    <a:pt x="63062" y="60083"/>
                  </a:cubicBezTo>
                  <a:cubicBezTo>
                    <a:pt x="48198" y="67515"/>
                    <a:pt x="31531" y="70594"/>
                    <a:pt x="15765" y="75849"/>
                  </a:cubicBezTo>
                  <a:cubicBezTo>
                    <a:pt x="10510" y="91614"/>
                    <a:pt x="0" y="106527"/>
                    <a:pt x="0" y="123145"/>
                  </a:cubicBezTo>
                  <a:cubicBezTo>
                    <a:pt x="0" y="245081"/>
                    <a:pt x="4544" y="247139"/>
                    <a:pt x="31531" y="328097"/>
                  </a:cubicBezTo>
                  <a:cubicBezTo>
                    <a:pt x="36786" y="380649"/>
                    <a:pt x="39265" y="433552"/>
                    <a:pt x="47296" y="485752"/>
                  </a:cubicBezTo>
                  <a:cubicBezTo>
                    <a:pt x="49823" y="502177"/>
                    <a:pt x="52681" y="520072"/>
                    <a:pt x="63062" y="533049"/>
                  </a:cubicBezTo>
                  <a:cubicBezTo>
                    <a:pt x="74898" y="547845"/>
                    <a:pt x="94593" y="554070"/>
                    <a:pt x="110358" y="564580"/>
                  </a:cubicBezTo>
                  <a:cubicBezTo>
                    <a:pt x="115613" y="580345"/>
                    <a:pt x="116906" y="598049"/>
                    <a:pt x="126124" y="611876"/>
                  </a:cubicBezTo>
                  <a:cubicBezTo>
                    <a:pt x="155432" y="655837"/>
                    <a:pt x="174435" y="663368"/>
                    <a:pt x="220717" y="674938"/>
                  </a:cubicBezTo>
                  <a:cubicBezTo>
                    <a:pt x="225815" y="676212"/>
                    <a:pt x="178676" y="677566"/>
                    <a:pt x="189186" y="6749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ight Triangle 11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32323" y="2217473"/>
                <a:ext cx="27363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dirty="0"/>
                      <m:t>α</m:t>
                    </m:r>
                  </m:oMath>
                </a14:m>
                <a:r>
                  <a:rPr lang="en-GB" sz="2400" dirty="0" smtClean="0"/>
                  <a:t> =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0</m:t>
                    </m:r>
                  </m:oMath>
                </a14:m>
                <a:endParaRPr lang="en-GB" sz="2400" b="0" dirty="0" smtClean="0"/>
              </a:p>
              <a:p>
                <a:r>
                  <a:rPr lang="en-GB" sz="2400" b="1" dirty="0" smtClean="0"/>
                  <a:t>White noise </a:t>
                </a:r>
                <a:endParaRPr lang="en-GB" sz="24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23" y="2217473"/>
                <a:ext cx="2736304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3341"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785197" y="2173466"/>
                <a:ext cx="27363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dirty="0"/>
                      <m:t>α</m:t>
                    </m:r>
                  </m:oMath>
                </a14:m>
                <a:r>
                  <a:rPr lang="en-GB" sz="2400" dirty="0" smtClean="0"/>
                  <a:t> &gt;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0</m:t>
                    </m:r>
                  </m:oMath>
                </a14:m>
                <a:endParaRPr lang="en-GB" sz="2400" b="0" dirty="0" smtClean="0"/>
              </a:p>
              <a:p>
                <a:r>
                  <a:rPr lang="en-GB" sz="2400" b="1" dirty="0" smtClean="0"/>
                  <a:t>Coloured noise </a:t>
                </a:r>
                <a:endParaRPr lang="en-GB" sz="24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197" y="2173466"/>
                <a:ext cx="2736304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3563"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2" name="Straight Connector 1031"/>
          <p:cNvCxnSpPr/>
          <p:nvPr/>
        </p:nvCxnSpPr>
        <p:spPr>
          <a:xfrm>
            <a:off x="3131840" y="1769928"/>
            <a:ext cx="0" cy="3747304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773" y="2588965"/>
            <a:ext cx="553998" cy="214539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GB" sz="2400" dirty="0" smtClean="0"/>
              <a:t>Log[Power]</a:t>
            </a:r>
            <a:endParaRPr lang="en-GB" sz="2400" dirty="0"/>
          </a:p>
        </p:txBody>
      </p:sp>
      <p:sp>
        <p:nvSpPr>
          <p:cNvPr id="28" name="TextBox 27"/>
          <p:cNvSpPr txBox="1"/>
          <p:nvPr/>
        </p:nvSpPr>
        <p:spPr>
          <a:xfrm rot="5400000">
            <a:off x="4503601" y="5031633"/>
            <a:ext cx="553998" cy="214539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GB" sz="2400" dirty="0" smtClean="0"/>
              <a:t>Log[Period]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1159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0" y="31008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200" dirty="0" smtClean="0"/>
              <a:t>Confidence intervals: Fourier Power Spectrum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8496944" cy="51411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Identifying QPPs in Solar Flares using EMD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8771-18F3-48FA-85A8-4AE0940D9DA4}" type="slidenum">
              <a:rPr lang="en-GB" smtClean="0"/>
              <a:t>11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5760640"/>
            <a:ext cx="1115616" cy="1124744"/>
          </a:xfrm>
          <a:prstGeom prst="line">
            <a:avLst/>
          </a:prstGeom>
          <a:ln w="28575">
            <a:noFill/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BDABALDA4MChAODQ4SERATGCgaGBYWGDEjJR0oOjM9PDkzODdASFxOQERXRTc4UG1RV19iZ2hnPk1xeXBkeFxlZ2P/2wBDARESEhgVGC8aGi9jQjhCY2NjY2NjY2NjY2NjY2NjY2NjY2NjY2NjY2NjY2NjY2NjY2NjY2NjY2NjY2NjY2NjY2P/wAARCAL9ArIDASIAAhEBAxEB/8QAGwABAAIDAQEAAAAAAAAAAAAAAAEGAwQFAgf/xABZEAABAwMBAwQMCQkECAUEAwEBAAIDBAURBhIhMRMWQVEUIlRVVmFxgZGTsdEVMjZTdJKUobIHNDdCUnJzdcEjNeHwJCUzQ2KCs9ImRIOiwkVkw/EXJ2Xi/8QAFAEBAAAAAAAAAAAAAAAAAAAAAP/EABQRAQAAAAAAAAAAAAAAAAAAAAD/2gAMAwEAAhEDEQA/APoCIiAiIgIiICIiAiIgIiICIiAiIgIiICIiAiIgIiICIiAiIgIiICIiAiIgIiICIiAiIgIiICIiAiIgIiICIiAiIgIiICIiAiIgIiICIiAiIgIiICIiAiIgIiICIiAiIgIiICIiAiIgIiICIiAiIgIiICIiAiIgIiICIiAiIgIiICIiAiIgIiICIiAiIgIiICIiAiIgIiICIiAiKEEooRBKIiAiIgIiICIiAiIgIiICIiAiIgIiICIiAiIgIiICIiAiIgIiICIiAiIgIiICIiAiIgIiICIiAiIgIiICIiAiIgIiICIiAiIgIiICIiAiIgIiICIiAiIgIiICIiAiIgIiIChFyLtqCktr2Q9tU1bzhlPDhzz5eoeNB18qM78dKrDo9VXF5zLTWuE8GtAkkA8Z4Z9CyjSMMzc19yuFVKfjOMxaD4gBwCDq1l4t1CcVVbDEepzxn0LmHW1gBI7NJI6onn+i2KTSlkpMbFBE93XKNv25XXa0MaGsaABuAAwAgr51pbX/AJnDW1vX2PTk49OFjk1Lcqhv+rbBVuzwdUYjHo/xVhM0QJzI0de/C9tc14y1wI8RyEFW+GdVeD8frf8AFPhrVXg/H63/ABVq2hnHT1KUFXi1Be4Mur9PTbHQad4cR5R6FlGsqRpzPbrpBH0ySU3at8uCVY0KCvc+NP5/PT5eRf7lu0morRWECCvhLicBrjsk+Y4XSOCcHpC51Zp60VxJqKCEuPFzW7Lj5xgoOkHAgEbwUz4lXOZdtYMQT1sDf1WxzkBvkysbqDUlucewbjFXRDhHVjtj4shBaAcqVwaLUkbqsUN0gdb6wjIbIRsP/ddwK7gORlB6REQEREBERAREQEREBERAREQEREBERAREQEREBERAREQEREBERAREQEREBERAREQEREBERAREQEREBERAREQEREBERAREQEREBERAREQEREBERAREQFClQg4GqK6drae10ZLKqvJY2XOBG0YyfLvW9arLQ2qLZpoWiQ/HlO97z1knetbUdrlq4oqyiyLhRkvgOdxORlpz1gJaNRUlxk7HeySkrAO2p5hsuz4s8f8AO5B2sImUCCVytST1VNYayWiGZ2sy3xDIyfMMrqrRu1fDbbfLV1LXOhYO2DRnju4eXA86Cp2Cxadr7XHUTy8vUSxgSmSbBa/AzgbuBW5p2y19ivtXFH29qezaY5zt4PQAOviD17j4llqNG2K4Qulp2GLlRlkkL8t8w3haVqNzsGoKSzVFYKukqGEsOy4uZgHh1DI8Yx1YQaFk1PBLq+omf2S6KtLYoGkA7BJA3jO4eTKtFRqihiqZKaniqa2aL/aNpY9vZ8ZOQPQuVYiBrq+OPAMBJ8W5eKC5VMz6nmtZYWwul7eqmkw156d2QenoKDuWTUdDfHSspWyxyxfGjlbh2OvcSFzna9tA228nVGRr9jkxGC53jG/GPv8AEuZY+zD+UKqFwfE+o5Ah3JDDR8XAHmWx+T2GPF0n2RypqNgnxDJx96DXm1ZTs1iyR8VY2JkHY/JOYARIXZzs54Yx4/Er4N+VXHfpCb/Lf/yFWIIJUEZG9SmUGrW0NLXwmKrgZNGeh4zjyLh2aaW0XuSwS7csDmmekeXZLGfsnPQCDhdW53qitTWdkyHlHnDImAue4+IBcyyUc9wukt9rmyROcDFSwvGCyLrI6z92/jlBZAcqVClAREQEREBERAREQEREBERAREQEREBERAREQEREBERAREQEREBERAREQEREBERAREQEREBERAREQEREBERAREQEREBERAREQEREBERAREQEREBERAREQQRlc662aiu0QbVxZc05ZI3c9p8RXSUIKwLbqO2jFBc462EcGVg7bybQ3nzqW6hu1PmOt09Ul7eLqdwe0+RWYhRhBX4tZWvleSq+yKGX9ipiLcejK3ZbrZqumfHLcKN0UjS1zTO0ZHpW/NTw1DNieKOVn7L2hw9BXNfpeyPdtG2U+T1Nx9wQca22eaAyQWLVLBT52hCI2Tln3/0C6Vk04LdVS1tZVOr66Q7p5G4LB1AZOPduUzaPsMzQDb2Mx0sc5p+4rDzNoofzCrrqE9UM5wT4wcoJGm54tQyXWluTomzOby0JiDttoxluSdwOOrIWOHTNZQTS/BF5fSU8r9swugbIAfETwXP1Daa60WaeujvtfI+PZw1ztxy4D+q34NNVcsEch1BcQXNDsbQ3ZCDLbNMOt98ddDXvnkka4Sh8YBcTjeCMY4cMLNZbVDpunqzPWsMU0pk2pAGBoPRknetcaRjm3V90uFXH826XZafLjissWirDE8PFDtHqdI4j0EoNK6x0VXeYLrR6jpKSeKLk/jMkDhknhteNblRrCzU2GMqHVMh3bFOwuJPi6PvWzzWsYOfg2D6q3qW30lEMUlNDD+4wBBw36mrnNPY2nbg4n4nKjYB8vHC8Nj1TcjmSantUByNlrQ+THn3efcrPhMIORadPUttkdUOdJVVjvjVE52n+YnguwBhFKAiIgIiICIiAiIgIiICIiAiIgIiICIiAiIgIiICIiAiIgIiICIiAiIgIiICIiAiIgIiICIiAiIgIiICIiAiIgKFKhARVuo1JWi61lFRWiSrNKWh72yAcRkbj5/Qnw9e/Buf1rUFkRVv4evfg3P61qfD178G5/WtQWRFW/h69+Dc/rWp8PXvwbn9a1BZEVb+Hr34Nz+tanw9e/Buf1rUFkRVv4evfg3P61qfD178G5/WtQWRFW/h69+Dc/rWp8PXvwbn9a1BZEVb+Hr34Nz+tanw9e/Buf1rUFkRVv4evfg3P61qfD178G5/WtQWRFW/h69+Dc/rWp8PXvwbn9a1BZEVb+Hr34Nz+tanw9e/Buf1rUFkRVv4evfg3P61qfD178G5/WtQWTKjKrfw9e/Buf1zVSrzqG8wX2pkbLUUTyW5gL9oM7UdHDx+dB9azvRfMrXrW/OfsGnZX+SIh3pbu+5X2z1tVXUfLVlE+jk2scm45OMDf/nqQaGuvklXeLY/G1dihOaGn/ht9gXA15W0zNO1dI+eNtRI1jmRFwDnDbG8DzFdW0XGjq6aKKmqYppGRN2mscCW7unqQdJFClAREQEREBERAREQEREBERAREQEREBERAREQEREBERAREQEREBERAREQEREBERAREQEREBERAREQEREBERAREQEREBERAREQFBUqEFb0/8q9SfvwfhcrIq3p/5V6k/fg/C5WVBCKUQQilEEIpRBCKUQQilEEIpRBCKUQQilEEIpRBCKUQQuXLp21T3CSuqKNk1RJjLpO2G4Y4Hd0LqqEGOOKOFgZExsbRwDQAF7wpymUFE/KbRAwUVa1vbNcYnuDd5B3jJ8WD6Vk/JlS7NBWVRB/tJBGD1gDP9V0tbyUc9gqaeWqgjnAD42ueMkg5wB4xkededCVNEdPQU8EzTMwnlWnAO0Tnh08QM+JBZ1KjKZQSihSgIiICIiAiIgIiICIiAihRlB6RRlMoJREQEREBERAREQEREBERAREQEREBERAREQEREBERAREQEREBERAREQEREBERAREQEREBQpUIK3p/5V6k/fg/C5WVVrT/AMq9SfvwfhcrKgIiICIiAiIgIiICIiAiIgIiICKEyglF5LgBk7gOtcut1HaKEHl6+IOH6rTtnPkGUHVKZVYdqisrMC02OrnB4PmxG0qXUGpri0dk3Cnt7DxZTNLneQk9PkQWGaohp4zJPLHEwcXPcGgecrh1WsrPC/k4ZX1cnQynYXZ8/BeYNHW4PEte+or5R+tUSEj0Do8q7dNR0tIwNpaeKEYxhjQ32IOC66airj/q+0NpYzwkq37/AKo3hOb11r990vkwaeMVKNgeTPT6FZQPEhOEHEo9I2WkIIomSu6XT9vnzHd9y81mj7LVku7EED/2oTsY83D7l3lKCs83rpRf3bf6gMHCOqaJB5M9A8yCs1PRfnNupq9g/Wp5Nh3oPFWUqMAoK63WNDC7YuFPV0MnVNCfuI4rq0V3t1wA7ErIZT+y142vRxC25ImSsLJGNe08Q4ZC5FZpWy1e99DHG/8Abiywj0IOzlTlVnmxWUm+132shA4MmxI0L0anVFBjlaOkuMY4vhdsO9B3ehBZFKrLdY08Dg250FbQk8XSRZYOjiN/3Lq0l7tlaP8ARq6GQn9UPAPoO9B0UUAplBKKFKAiIghU3VGpaqyalpIWkOpHQtfIzG85c4Ejx7grmqNqKjhuH5QbfSVDdqOWjc0jzS4PmOCgucE0dRTsnheHxyNDmOHSDvC4GiLtV3a1Tz1sgfI2csBAxu2Wn+pWjpiplsddJp24yAn/AGlNID2rgd+yPvPpWhpauda9D3WrYCXxzkNx0EtYAfSUF8NRCJeS5WPlP2NoZ9Cyg5VLtGkKGvs0dXWyTS1dXG2Xl9s5jJAIx93HK29D1tTNBXUdVM6fsOcxskecnZ37j6PvQWpaddc6K2hhramOAPyG7ZxnHH2rcVW1XEya+afjlY17HTvDmuGQdzUHS50WTvnT/XTnRY++dP8AWXFlvOl4XPa+3EBhILuw927zLyy+6Ve0Obbi4HgRSZQdznRY++dP9ZOdFj750/1l7gtlqngjmZb6cNkaHDMQBwRnfuWT4Gtfe+m9UEGDnRY++dP9ZOdFj750/wBZZ/ga2d76b1QT4Gtne+m9UPcgwc6LH3zp/rJzosffOn+ss/wNa+99N6oJ8DWvvfTeqCDBzosffOn+sstLfrVWVDIKauhllfnZa12Sd2f6LTvDLDZqVtTWUMDY3PDAWwgnJBP9Cta40VLSamsRpaeKEufMHGNoGe0QWYHKlQFKAiIgIiICIiAiIgIiICIiAiIgIiICIiAiIgIiICIiAoUqEFb0/wDKvUn78H4XKyqtaf8AlXqT9+D8LlZUBERAREQEREBERARFBOEBMri3XVNqtMroKmdxnbgmJjCXbxnycPGudT6jvF3Zt2izgQu3CaokAHoH+KC1ZWtV3GioWF9XVQwj/jeBnyDpXDNjvdfk3K9ujaf91Rt2R9bitqi0nZ6R22absmXiZKh3KE+nd9yDXfrGjmcWW2lq6+TgORiOz5yeHoXgzaruG+KnpLZG75x3KPHo3fcrJHDHEwMiY1jRwDRgL3hBWeapqmZvV1rK0cTGH7Ef1R1Lds1tsjIGVNrp6dzTkNmA2nbjg7zvXYKqlBWssFfd6GfDIGZrYMneWkbwPIQgsMdfSy1slFHOx1RGMvjG8tG7j6QuTV60slLMYjUPkI3OdEwuA8/uWhpKFrLHXXW4SGF1c9z5Jc7JDd+8Ho3kkY9yw2uqbFbY4LLp+aqp8nE8+w0SDaOTny+xB3rnW09fpe4z0kzJYzSy4c05/UKr1vprdWaAtsd1q30sIleWva4AlwdJgbwejPoXjTjg/RN+c1nJtPLkMByGjk+C5ly/RhafpTvbKg+iV9fTW2jdU1cojibgZ6+oBUbWmobfebHEyjkdyjKlrix7dk7Oy7f5MkLfvkLblrm20VWSKZkQk5Nx7V7hk7h05wAfECn5SqaEWelqBG0SsnEbXAcGlrjjyZAQXRatxuNNbKR9VVvDI2+knqA6StpVC8NNZry2Us7D2PHGZGgjIeQCeHmQc3VuoKG8UdCKKZ222pBdG4bLgMbjjq3q63C60NrjD66pZDnOyHHe7HUOJVX/ACg08LY7dM2FjZTUBm0GgEjHDyLb1O+3w3y2STU1RVVvbCKGLZII8YP3edBvW7VdpuMwhiqDHK4gNZK3ZL89WVy9V37sS9WumgrRExs+atrTwbluM+LBK5eqautqZLdLPajQs7IHJyGRpe7xEDeF0dZwxnUOnjybcyVJD+1HbdtGN/WgsFZfrZR0sdTPVxiOVpfHvyXjxDiVr2zVFrulR2PBM5s36rJGlpd5Fzb78H02pLfIylmqq2OJwZTQBpaGYOCQeHEnzLj6vrbhJT01XJafg5zJhydRyrTJnB7XdvHX5gg7moaOtut/obe9kwtD2F87o8gOcMnDiOjc3HlXC1Lp23WeutrqWF0raiXk30znkuk3je3x78ceJHjX0TcAqjp63vvlc7UFzy4bZ7DiJyI2gnB8oP3jKDc5ry0rR8E3eto8cI3u5SMf8pXkP1XRHt46K5RjoaeTef6KzYQoK2dXNpTs3O1V1Gelxj2mjyOHFdGi1Daa/Apq6EuP6jnbDvQcFdIjrXOrLFaq0Hsmggfn9YNDT6RgoOiHAqVSK+itNneTS6jqKBw/3TZDKB/y8VitmoNTyybEFF8IwH4kz4uR2x15yAgvmVVa+kqZPyiW6qbTymnjpiHyhh2WnEm4nhnePSsnwnqs/wD0CD7U33p8Jar8H4PtTfeg2NU2QXm3kwACsh7eF/A56s9RXG0vZJ59I3C3VkMlO+aZ2zyjC3gGkHxjIXR+EtV94IPtTfenwlqvwfg+1N96DXt95uVsoYrdPYq2eenaImyRM/s3gbgdrGBuXQ0paprZS1EtWGtqauUyvY052B0Dy8Vr/CWq+mwQfaW+9VPWNwvXZlLJW05oJGsOxyU21tDIydx3IPqWVWdTfKDTv0h//wAVTLRqHU22G0cs9WOBa9nKD08R6V2pay8Vd9sJvFCylIndsFp+NuGcjJI6PSgt1/A5v3Lr7Fl/AVoaFGdJUJ/if9Ry6GoPk9cvosv4CufoT5I0P/qf9RyDS1Hf7pQX6C2WyGKV1RC1zQ5pJDi4jPHhhq2JrxdaG0R9nU0PwnUS8jBFG7IcT0kdQ6Vq3L9J1q+iu9kq19bwuF6tVVJLLTUrSWOqIycxknxcEGesumpLPFHWXKOkmpGvAmbADtNB6fEP64W1qPUkttjtk9DEyqiqye1yQXDAwAejOepcy8UVDDaWz1eobjUU05DWtbKH8pv6B044+ZRqGKOnbpWKHlBGyVobygw7GWcR1oNqtvOoLPyVZdIKR1C54bIyInbbnhv8X9F1tRXp9qpoG00Inq6p4jhjJ4k9J+5c/wDKJ8mvJMz+qwan/wBD1DY7lOdmkjOw93HYPWfT9yDja0kvzbdBFdm0roXS7TXQA5DgCMHyglWu9fKXT/8AEm/6a5n5QrjSfAbKUObLNM5r48O+KBv2vRu866d5+U2n/wCJN/00Hf6FKjoUoCIiAiIgIiICIiAiIgIiICIiAiIgIiICIiAiIgIiIChSoQVvT/yr1J+/B+FysqrWn/lXqT9+D8LlZUBERAREQEREBERAUEZUog0qy10Ff+d0kMxxjL2AkefiuO7R1JC50lsq6y3yHphkOz5wePpVlUIKwINV0Dv7OppLjGD8WRvJuI9g9K9O1W+icG3a01lIf2mgSM8zhhWXCggEYO8dSDnUN/tVwA7FroXuP6hdsu9BwV0QQRkbwubXaetNwB7IoYS79tjdl3pGCuaNKz0bi61Xmspupj8SM9BQWTKrOrtNyXzsZ9M+NkkZLXOecZacenB3qeytU0G6ejpbkwfrwP2Heg/0C9xaxomSCK5U9Vb5ekTRnZ8xHuQdGstMdTYnWpr+SYYRE1wGdnAGN3VuXEorbqekp47fHVUTaWMbAlDCXhvWBwyrFR3KirhmkqopunDHgkebitrzoKvadN1dvtV3t7qhj46pr2wHfuy0jLvSOHUtar0rWzaNorQJIRUU8xkcSTskZfuBx/xD0K44U4QV/UdikuTqeropGw3ClcDHIdwI44P+etci72DUl8p2x11TRsET8sjYCA7dxKu+ExuQQFwdR2Oa4SU1bQTiGvpXZjc74rh1H/PWu+iCk3Gw6jvAhNfVUYEMoc2JgIHlz/RdO+WSumu0F3tU8bKuFhYWSglrhv4ekqx4TCCnXGw367Q08ldV0vKQSB7YY2kN8ZLuOcLf1PZay6S26qopImT0cheGyfFOcHOfEWjy5VhwiCrVVjura2K8UNRAy5ui5OoY4Hk3nAGR1cB6B59K86Zvt7igkrK6mMsZxyLGkMA6TnO89HBXXK59ffrXbi4VdbExzeLNrad6BvQbNayokopmUjxHUOYRG93BrugrT0/T3GkoXRXSaKWXbJZyYADW4G7gOnPpXPfqapqiG2ez1VTn/eyjkmeYnj9ydh6luLT2TXw22N36lOzbeB+8eB8iCwTVEMDC+aVkbAMlz3BoA8pXDq9Y2uGUxUxlrZQcbNMwuz5DwPmSm0fbmyCWsdPXyjftVMhcM+Tp8+V26elp6WMMp4Y4mjg1jQAEFfdXamrz/oduhoIj/vKp207y4HDzhGaYqq1v+urxU1IPGKE8nH5Djj9ys2EQcyg09arcQ6loomvByHubtOB8RO8LpgYUogjCKUQQilEEYWnV2qhrpo5aulinfGMNMjdoAeQ7luog8MjbG0NjaGtAwABgBVvUw/8AEOnPpD/Y1WdVjVkNaa+0VdFRPq+xZXvexpx1Y3+lBYamnjqqaWnlBMcrCx4BxkEYKx2+hgttFHSUrSyGPOyCc4yST95XD5xXnwXqfXj/ALU5xXnwXqfXj/tQdeW00kt2hub2E1ULNhjtrcBv6P8AmKzVtHBX0r6eqjEkTx2zSuFzivPgvU+vH/anOK8+C9T68f8Aag2KPSFloqls8VKXPact23lwB68Fb9faaS4yU0lUwvdTP24yHEYO73BcjnFefBep9eP+1OcV58F6n14/7UHZuVsprrS9jVjC+LaDsAkbwvdbQ01dSupqqJssLv1Xf54rh84rz4L1Prx/2pzivPgvU+vH/ag9s0RYmBw7Fc7aGO2kccfesl6H/iXT/wDEm/6awc4rz4L1Prx/2rAyoul11DapaizTUcVM6Que54cDlhA6BhBbOhSoClAREQEREBERAREQEREBERAREQEREBERAREQEREBERAUKVCCt6f+VepP34PwuVlVa0/8q9SfvwfhcrKgIoTKCUUZTKCUUZTKCUUZTKCUXnKZQekUZTKCUXnO7P8AVTlBKhRlTlBGF4lhZMwslY17Dxa4ZB8xWTKjKDiVekbNVO2+xBBJxD4DsEHrGNy1X2O90ZzbL7JI3ojrG7f/ALv8FZcpnO9BWvhi/W+PNys3ZDRxlo5Nr/28Vno9X2ipeI5ZnUkv7FQ0s+/h967ywVNFS1TcVFNDMD0SMDvagyQzxTt2oZWSN62OBH3L2Cq5Loy2iQy0UlTQyE/Gp5SPavLqHU1BjsO4wV8QHxKpuy/ybQ4+coLMirHOauoGk3iyVEMbeMsBEjR4z1Dzr27VE1W0fA9oq6vP+8kHJx46wTxQWTKxyzxQs2pZGMb1ucAq82m1PX5FTW01uiI+JAzlH46d53Dygr3DpC3GQSV0lTXycc1EpcM9ePeg9VWsbVE8xUz5K2YHGxTMLsny8D5srF8Iajr99Fa4qKM8H1bsu+qN48671PS09MwMp4I4WgYDY2Bo+5ZuCCtR6bra0E3m81E7TvMMH9mzzkcR6F0qHTtpt+Ox6GHaHBz27TvSV08oCgBuBgY9CnCZTKApXklM+JB6RRlM+JBKKMqMoPSLzlM+JB6RedpM+JB6RRncozngg9KFBKAoJRMqM7uCCUUA5TKCUUZTKCUUZU5QEwmUBygKURAREQEREBERAREQEREBERAREQEREBERAREQEREBERAUKVCCt6f+VepP34PwuVlVa0/8q9SfvwfhcrKgxSluAwybDn5DSMZzjoyvFNA+CLYdPLOc525cZ+4AfcpmgjllhkeMuicXM38CQR7CVmCDXpKZ1NGWPqZqgl2dqYtyPFuA3JT0z4XyudUzTB5yGybOGeIYA3eXK2UQa7Kdzal8xqJXNcMCM7Oy3yYGfvQ07uy+X7Il2dnZ5Htdjy8M5862EQa0tM6SeOVtTNGGcY2bOy7y5BP3pUUz5pIXtqZoRGclkezh/Dc7IJxu6McVsog1qqmdUMa1lRNT4OdqLGT4t4O5ep4HTQujbPJET/vI8bQ9II+5Z0QYXwudTmITSNJbjlG42h4+GM+ZI4XMp2xGaR5AxyjsbR8fDGfMsyINelp308Ow+plnOSduXGfJuACikpn08ZY+pmqCXZ2ptnI8W4DctlEGtT0zoZJXOqZpg85DZNnDPEMAbvLlSync2pfKaiVzXDAiONlvjGBn71sIg1nU7jVifsibZDdnke12PLwznzrWrpqeGqg5e5GlcTui22tEvDccjJ83WuiuVqGzQ3q2up5N0je2ieOLXdHmQbk9O6aSF7amaIRnJZGW4fw3OyCcbujHFYamSCqm7DiuBhqWYcWQvbt48YIO5Va36yNJZ54K9ubnSHkhG445U5x0dI6V29P242yjnrK8t7MqMy1Lxwb048wQdaogfUQmNtRLCcjt48bX3gj7l6fC51OYhNI1xbjlBjaHj4Yz5lXo9UVlZystqsslZSsOBMZhHtHpwC1b9v1BSVtmfcsmOOJpMzDxYRxHj8XWg6MMLooGxumklIGOUfjaPlwAPuSngdBA2N08kxbnt5MFx39OAAq07VdzFvNeNOy9iY2tsz4Oz+1jZzjG9WO31sNxooqunJMUrdpuRgoOdeKd1Npm5MfUzVJMEh2ptnI7U7twAwp0xTOistG91TNKH08ZDH7OGbuAwAenpJWfUfyduX0aT8JVCdqTUdFaKZsVH2NTMia1k/Ik5AAwcncg+ix07o6mSU1Mz2v4RO2dlvk3Z+9SaZxqxP2TMGgY5Htdg+PhnPnXyKlvV2rLxRySVM1TKJ2FkbpMNcdoYGOAyr/8Lam6LBH9oCDvyQOfPFIJ5GBmcxtxsvz15Gd3iUVFM+aSJzaqaERuyWx4w/eNxyDu3dGOK4XwvqbvBH9oCfC+pu8Ef2gIO7V0zqmIMZUzU52s7cWznybwdymogdPBybaiWE5HbxkbX3gj7lwfhfU3eCP7QE+F9Td4I/tAQWB8RdTmITPa4t2eUGNoePhjPmUQQuigbG6aSUt/3kmNo+XAA+5cD4X1N3gj+0BPhfU3eCP7QEHfpoDBA2N00kxH68hBcd/TgBeaSmdTxlj6qaoJOdqbZyN2MbgNy4XwvqbvBH9oCfC+pu8Ef2gIO7BTPimlkdUzSiQ5DH7OyzyYAPpJSOmeypklNVM9r+EbtnZb5MAH71wvhfU3eCP7QE+F9Td4I/tAQd11O41Yn7JmDQ3HJDZ2D4+Gc+depIXPnikE8jAzOWNxsvz15Gd3iwuB8L6m7wR/aAnwvqbvBH9oCDu1FO+aSJzKmaHk3ZLY9nD943HIPV0Y4pV0zqiIMZUzU5BztRbOT4t4O5cL4X1N3gj+0BPhfU3eCP7QEHeqIHTQcm2olhO7t48bX3gr3LGZInMEj4y4YD242h4xkYz5lXvhfU3eCP7QE+F9Td4I/tAQWGOMsiax0jpCBgvfjLvGcDGVEMRjhbGZXyFoxtvxtHxnAxnzKv8AwvqbvBH9oCfC+pu8Ef2gIO/TwOgi2HTyTHJO1JjPk3AKYYTFt5mkk2nFw28dqOoYA3BV/wCF9Td4I/tAT4X1N3gj+0BB34oHRzSyGeWQPxhj8YZjqwB9+V4ZTObVvnNTM5rhgQnZ2G8N43Zzu61w/hfU3eCP7QE+F9Td4I/tAQd0UzuzDP2VNsYxyPa7A8fDOfOklM99THMKqZjWDfG3Z2XeXIz964XwvqbvBH9oCfC+pu8Ef2gIO7PTPllie2qmiEZyWR7OH+I5BPowlVTuniDGVEtOQQduLGfJvBGFwvhfU3eCP7QE+F9Td4I/tAQd+ohdNC6Nk8kJd+vHjaG/oyCPuUyQukgMTZpIyRjlG42h4+GPuVVrtRX6j7HNVaoqaOWdsReZNvj0YVvCDCyFzKYRGeRztnHKOxteXhjPmSlhdBCI3zyzkHO3LjP3AD7lmKxxNe1rtt+2S4kbsYBO4eZBlREQEREBERAREQEREBERAREQEREBERAREQEREBERAREQFClQgren/lXqT9+D8LlZVWtP/KvUn78H4XKyoNaopmTTQSOLgYXlzQMYJLSN/mK2AsE8BlmgkEjmiJ5cQODsgjB9KzhBKIiAiIgIiICIiAiIgIiICIiAoKlQgpFTSwSflOgD42nEQk/5gDg+XcFZNQxPmsNfHECXugcAOvcdyh9kgdf2XflJBMyPk9ndskYI/qumWgjB3g8UFH0pSXSosUBt96jhiBcDGKdri05OQSd5616sdNRxxXyonuPZELw5lUGwbGHb8kDh0noXWl0hRCR76CprLeZDl4ppi0O8y37bZKO2211BC0uikzyhecl5IwSfMgrEVovNNa2PsFzbUUMke22Goa3JBGdneCPNuVg0teH3u0CqkhET2vMbg3OySAN4z0b1oRaJpoNuOC5XGKnee3hZNhrm9IOOIVgoaSG30kVLTtDIoxstH+ek8UGrqP5OXL6NJ+EqdPD/AMP276NGP/aFGoz/AOHbl9Gk/CVOnvk/bvo0f4QgmWx2yWqZUuooRPG8Pa9rcHaByDu48F0ApRBCKUQQilEEIpRBCKUQQilEEIpRBCKUQQilEEIpRBCKUQQilEEIpRBCKUQVjXX5hbv5hF7HKzBVnXf5hbv5hF7HKzIIKxU7Zmtfyz2vJe4twMYbncPMFmKwUpnLZOyA0ESODNnpbnd9yDYREQEREBERAREQEREBERAREQEREBERAREQEREBERAREQFClQgren/lXqT9+D8LlZVWtP8Ayr1J+/B+FysqDXnjkfNTuZKWNY8l7f2hskY9JBWdYZhNysBiLQwOPKA8SMHGPPhZgglERAREQEREBEUIJRQiCUUIglFCIJRQiCUUIglFCIJUFEQUL8pBqqd1LNDUTMhmY6KSNrsNyN43eME+hZfybPqZ6erfNO+SNmzHG1xJDcA8PNhdL8oFJ2TpqSQDLoHteN2d2cH258y9aCpDS6Ygc4ODp3OlIIxgE4HpAB86CyKVCIJRQiCUUIglFCIJRQiCUUIglFCIJRRlEEoiICIiAiIgIiICIiAiIgrGu/zC3fzCL2OVmVZ13+YW7+YRexysyCCscEj5GvL4nRlry0Bx4gHcfOshWKmnM7XkxPj2JHMw8Y2sHGR4igzoiICIiAiIgIiICIiAiIgIiICIiAiIgIiICIiAiIgIiICgqVBQVuxdpq3ULXbi8wuA6xskZVkVatny6u38CNWUIME75mywCKMOY55Ehz8UbJwR58LOPGsM0j2SwNbEXiRxa52fiDZJz494A86zBBKIiAiIgIiIC4erLjVWy1NmonNbM6VsYLm7Q3ruKta7/uaH6VH7UE9ias75W8f+ifcnYmre+dv9SfcrGhQVzsTVvfO3+pPuTsTVvfO3+pPuW3V6mtVFPUw1FUGS0+ztsIOTnhgdPmWf4dt3wV8J9kDsU8HkEEnhjB35yg5vYmre+dv9SfcnYmre+dv9Sfctq36otNyqRT01T/bHeGvaW58mVt3S7Udpp2zVsvJtc7ZbuJLj4gg5XYmrO+Vv9SfcnYurO+Vv9Sfct61agtt3lfFRVG1IwbRYWkHHXvWrZ5GG/XRrbnPUva4Zp3tIbD4hk4Pmwgx9i6s75W/1J9ydi6s75UHqT7ltXHU9ottTyFTVASj4wY0u2fLhcjSVyfcL/d3iqlmpQQ6IPc4hoyeAPDdhBu9iat752/1J9ydiat752/1J9y6tsulLdYXzUby9jHljiWkbwlvu1Hcn1DKSQvNO/Yky0jB39fkKDldiat752/1J9ydiat752/1J9y2bhqm026pdBU1B5Roy4MaXbPiOOBXRoK6nuNK2ppJBJE7g4ezyoOBVWzVFXSy001xoDHMwsdiIg4IwehKW2aopKWKmhuNAI4mBjQYiTgDA6FZycBcSt1bZ6GqkppqomSM4fsMLgD1ZCDB2Jq3vnb/Un3J2Jq3vnb/Un3LqsutI+2fCMby+lDdsuY0kgDju47kobrR3CgNbTzDsdudp7u12ccc54IOV2Jqzvnb/AFJ9ydiat75W/wBSfcoumqaH4BqKyjqXbTi+GFwjO+QNz0jyb1h05qGnj0oytuFTI90TyyaRzS45LiR5dxCDP2Jq3vnb/Un3J2Jq3vnb/Un3LatuqLVc6sUtLOXTOBIaWFucDPSvFZq2z0VS+Caqy9hw7YaXAHqyOlBg7E1b3zt/qT7k7E1b3zt/qT7l1xcqV1tNwbKDShhkLxv7UBaE2rLJDFDI6vjIlGQGZcW8PjAbxx6UGv2Jq3vnb/Un3J2Jq3vnb/Un3LardUWihjifLWMc2UFzDF2+QN2d3j3eYroUVdT19IyqpXiSF4yHcPLxQcXsTVvfO3+pPuTsTVvfO3+pPuWSo1jZKeaSJ9US6MkOLWEjI8a69FWQV9KyppniSKQZDgg4nYmre+dv9SfcnYmrO+dv9SfcrGmEFYtNdd26mktdzqIJmilMwMTNnftAD+qs4VZj/SPL/L//AJhWYIJREQEREBERAREQEREBERBWNd/mFu/mEXscrMqzrv8AMLd/MIvY5WZBBWKnqGVDXuj2sMeWHaGN4OD5lmKwUtRHUtkdFnDJHRnIx2wOD96DYREQEREBERAREQEREBERAREQEREBERAREQEREBERAREQFClQgrVr+XN2/gRqyqtWv5c3b+BGrKgwT1Aimgj2HO5Z5bkcG4BOT6FnCwzVEcUsMb87Uzi1uB0gE+wFZgglERAREQEREBVrXn9yw/So/arKq1rz+5YfpUftQWRERBTKC2U1dry8S1UYl7HDNljhlpJaBkg+Ra2oJHM1jb6OChdUU9PEJGUbDsNc7tjtDo6vQVYbba6im1Hda6TY5Gq5Pk8HJ3DBz51i1JY6ivnpa+3TNhr6QnYJ3B4PQT6fSUHDvsFyujIZKbTr6arhkbIycSMJ3dBxxC6F9oLq67Ul5oqWGcxU4Y6mkO9pJJJHRnf9yS23UV4liiuk9NSUjXbT20jnB7/FklbN4tFxbX09wscscc0cfJPil+I5u7H+fIg5duu1DWaop31lsqLfXbBYzJw12esYB8imyyOi1NqWVnxmNLh5slbcVnvFzvdLW3w00cdHl0TKbO927r8g9C2bPZqikv8AdqycRmCrOGAHJIyeIQaOhKKmqrHLVVMDJpqiZxkfI0OJ9PlPpWLSNGyg1HfKaIgxx4DcdAyThbENpvtjknhsjqOajleZGsqNoGI9Qwf84WTStguFqrq6evlZKagDt2uJJO8knPlQYfycf3PVfSXewLV0pK+GDUksbsPZI5zT1EbXuWxT2W/WSWop7NLSvo53bQM+dqMnqx1DHFb+nbBLa3XGOplFRFUuadvpduO1kdG8lBwdKVlXHZcRWF1aJHuLp+UaNvJ6c793BdTR1FX0lbc31NG+kpp3h8URcCGkk5Ax4sKKe1agsZfTWaSknonOLmNqQQ6PPkxldLTtsrKEVFRcqjlqupftODSS1g6APSg3bxUPpbRWVMWOUihe9ueGQMqoaaq6tlhhYzTrqtr9ovm5Ro5TtjvOR5vMu3ZamrudTeqS4bMtJHJyUZawBpac5GRxOMZ6lo0tr1LZmS0VrkpJqPaJhdPnajB6seXpyg96Qo7hR19eyajko6GXt4oXvDg053geb+ir162Lbep7FDXGntlU9sk2RtckTvIB444K12+0XO3Wqtk7IFXdagdq97yGszgDHHhvPDfuCUOlYGWSopKt7paisaDUTE5O0OGPEDwQZ7vRwUekaylhYBFDSuDRgfsnf5VV6jA/JVAQMEv3+sKsdDbrm/TNRariYhJyJhilY7IIIIGRgcNy4zNO3x+lqi0T9jkNcw04a7gNol2T6EG/Wx09l0Wayhpoo5xTMaJA0bXbkAnPnytOyVFVT2Smgj0w+eJ0QcZDKz+0yM53jgcq1NoI5bQygqmh7OREbwOnAxuXAgodT2mHsO3zUdVTN/2T6ja22N6BuONyDQttDX2/Sl+irKd9PEWOdBG521sgg5HHyLpaOttHzUie6nje6pY4y7TQdreRg+LCzU9hq4tPXCmmqeyK2sa4ue5x2QSMADPQt7T9BNbrBTUVRs8rG0tOycjeSf6oK9+TmhpZrLPPLBHJK6dzC54ycBrd2/yleNNyQ00GpLfUTOit9LI5odntmNO204PXhox4/Ku1o60VNltElLV7G2Zi8bByMEAf0Wpb9Mycrf21+wYLlLtM2XZIG04g+I7wfMg0LVdoY6UUdl07U1VKMhs0mBynWSSMcc9Po4L3+TsyCovMT2GIMlbiEHIjOX5A9GPMtimoNVU1Ey2RzUDadjeTbU4dygb0HjjIWbRmnqqwvr21Lo3tlLOTcw8QNriOjiEFpREQViP9I8n8v/8AmFZgqzH+keT+X/8AzCswQSiIgIiICIiAiIgIiICIiCsa7/MLd/MIvY5WZVnXf5hbv5hF7HKzIBWOF0Tw4wlpAeQ7Z/azvz417K8Qxxxhwia0Bzi52z0knefKgyoiICIiAiIgIiICIiAiIgIiICIiAiIgIiICIiAiIgIiIChSoQVq1/Lm7fwI1ZVWrX8ubt/AjVlQYZpYmSQtkIDnuLWZ45wTu82VmCxSiHlYeULNsOPJ7R35wc482VkHBB6REQEREBERAVa13/csP0qP2qyrRu1qp7xSdi1W3ye0HdocHI8aDdCKunRduPGpr/tBUcy7d3TX/aCgsaKucy7d3TX/AGgpzLt3dNf9oKCxoq5zLt3dNf8AaCnMu3d01/2goLHhMKucy7d3TX/aCnMu3d01/wBoKCxoq5zLt3dNf9oKcy7d3TX/AGgoLHhRhV3mXbu6a/7QU5l27umv+0FBY1BAKrvMu3d01/2gpzLt3dNf9oKDvxRRwsDImNY0fqtGAsirnMu3d01/2grnz2G1Q3qmtpkuJkqGOeHioOABlBc1GFXeZdu7pr/tBTmXbu6a/wC0FBYsKcKucy7d3TX/AGgpzLt3dNf9oKCxoq5zLt3dNf8AaCnMu3d01/2goLGmFXOZdu7pr/tBTmXbu6a/7QUFiwmFXeZdu7pr/tBTmXbu6a/7QUFjRVzmXbu6a/7QU5l27umv+0FBY0yq5zLt3dNf9oKkaLtw/wDM1/2goMcZ/wD7GlP/APn/APyCsy49r03RWqtdV0753zOYYyZZNrcSD/RdhBKIiAiIgIiICIiAiIgIiIKxrv8AMLd/MIvY5WZVnXf5hbv5hF7HKzIBWGnp4qdrxE3Ae9z3b85cTkn0rKehYaamjpWvbHnD5HSHJzvJyfMg2EREBERAREQEREBERAREQEREBERAREQEREBERAREQEREBQpUIK1a/lzdv4EasqrVr+XN2/gRqyoMM0MUksL5AC+NxdHv6cEHy7iVmAwFr1EUL56d8jsPjeTGM4yS0j2ErYCCUREBERAREQERcy+3b4Ho2VHIcttStj2dvZxnpzgoOmijKIJRQiCUUIglFCIJRQiCUUIglFCIBVauHy+tP0eT2FWVcyotPL3+kunL7PY8bmcnsZ2sg7853cepB01KhEEooRBKKEQSihEEooRBKKEQSihMoJRctt32tRutHIY2afl+V2/GBjGPHxyumglERAREQEREBERAREQEREFY13+YW7+YRexysyrOu/zC3fzCL2OVmQQVhpYHQNkDpXS7cjngu/VBOceQLMeheImyNDuVe15LiQQ3GBncOO/HWgyoiICIiAiIgIiICIiAiIgIiICIiAiIgIiICIiAiIgIiIChSoQVq1/Lm7fwI1ZVWrX8ubt/AjVlQYZoI5ZYZHjLonFzPESCPYSswWvUUzJpoJHFwMLi5oGMElpG/wAxWwOlBKIiAiIgIiIC5l+tDb1QCldO6DEgeHtGSCF00QVvm5c/CSt+oPenN25+Etb9Ue9WREFb5u3Pwlrfqj3pzdufhLW/VHvVkRBW+btz8Ja36o96c3bn4S1v1R71ZEQVvm7c/CWt+qPenN25+Etb9Ue9WREFb5u3Pwlrfqj3pzdufhLW/VHvVkRBW+btz8Ja36o96c3bn4S1v1R71ZEQVvm7c/CWt+qPenN25+Etb9Ue9WREFb5u3Pwlrfqj3rUlt9VFcobe/U9f2RM0vYOTGCBx3q3Ks3H5e2kf/byewoPfNy5+Etb9Ue9Obtz8Ja36o96salBW+btz8Ja36o96c3bn4S1v1R71ZEQVvm7c/CWt+qPenN25+Etb9Ue9WREFb5u3Pwlrfqj3pzdufhLW/VHvVkRBW+btz8Ja36o96c3bn4S1v1R71ZEQVvm7c/CWt+qPenN25+Etb9Ue9WREFb5u3Pwlrfqj3qRp25+Elb9Qe9WNEHBtWnZKC6vuM9ymrJXQmL+0aBuyD/Rd1SiAiIgIiICIiAiIgIiICIiCsa7/ADC3fzCL2OVmVZ13+YW7+YRexysyCHdCw0kLoGyB0zpdqRzwXfqgnOPIOCzFYaRk7GyCokEhMji0gYw0ncPMEGwiIgIiICIiAiIgIiICIiAiIgIiICIiAiIgIiICIiAiIgKFKhBWrX8ubt/AjVlVatfy5u38CNWVBgng5WaCTlHN5J5dgcHZBG/0rOFgmjkdLA5kuwxjiXtx8YYIx6SCs4QSiIgIiICIiAiIgIiICIiAiIgIiICIiAiIgIiIIJVauHy+tP0eX2FWORu3G5oJGQRkdC+J1FVcGXItdUzuqYnGNrto7Q34wEH24HKlYKSIwUsULnmR0bGtLzxdgYys6AiIgIiICIiAiIgIiICIiAiIgIiICIiAiIgIiICIiAiIgrGu/wAwt38wi9jlZlWdd/mFu/mEXscrMggrHA6Vwfy0YYQ8huHZy3O4+hZCsFI+d7ZeXjEZErgzHS0HcfOEGyiLTuVypLVTGorJRHHwBwSScZwEG4sUs0cIDpZGMBOAXOAyuHS6ystRK2M1D4S74plYWg+fgvOsW22SipfhKaaKPlwWOiAOTjp8SDvvkZGwvkcGtHEuOAohninaXRSMkA4ljgQvnurb7R1t2pqB804oaeQtqmNGMkHHn4LVuF6tVJR0lLYHzwxCflJ8ggvG7pPHp3IPpkk0cLC+V7Y2Di5zgAvbXBwBBBB3ghVq911qu+lHVM8s8dE94w9jO2BB6vKtya+W20Q0EE8r2MnjHJOc39UADJPRxCDtoq5BrexzTcmKlzN+A57CGnzrtVFZBTUjqqaRrYGt2i/owg2UXBotW2iteWsndGegysLQ7yHgt+0XalvNK6poy4xteWHabg5AB/qEG+iIgIiICIiAiIgIiICIiAiIgKFKhBWrX8ubt/AjVlVatfy5u38CNWVBhmExmgMRaIw4mQHiRsnGPPhZQscpl5SLk9jY2v7TaJzjBxjx5wsgQSDlFWbxXXd2p4rXbKiGFr6XliZWbW/acD7AvfYmrO+lB6k+5BY0Vc7E1Z3zoPUn3J2JqzvnQepPuQWNFXOxNWd86D1J9ydias750HqT7kFjRVzsTVnfOg9SfcnYmrO+dB6k+5BY0Vc7E1Z3zoPUn3J2JqzvnQepPuQWNFXOxNWd86D1J9ydias750HqT7kFjRVzsTVnfOg9SfcnYmrO+dB6k+5BY0Vc7E1Z3zoPUn3J2JqzvnQepPuQWNFXOxNWd86D1J9ydiar76UHqSgsaKudiar76UHqSnYmrO+dB6k+5BY0Vc7E1Z3zoPUn3J2JqzvnQepPuQWMr5vXWnZ/KVDG1mWTStqAAf8Amd94crL2HqzvnQepPuWnLYdRS3SC4vuNCaiBhYw8kcYOc9HjKC3hFXOw9Wd86D1J9ydias750HqT7kFjRVzsTVnfOg9SfcnYmrO+dB6k+5BY0Vc7E1Z3zoPUn3J2JqzvnQepPuQWNFXOxNWd86D1J9ydias750HqT7kFjRVzsTVnfOg9SfcnYmrO+dB6k+5BY0Vc7E1Z3zoPUn3IaTVnfOg9SfcgsaKudiar76UHqSnYmrO+dB6k+5BY0Vc7E1Z3zoPUn3J2JqzvnQepPuQWNFXOxNWd86D1J9ydias750HqT7kFjRVzsTVnfOg9SfcnYmrO+dB6k+5BY0Vc7E1Z3zoPUn3LHUxaqpqeWZ1yoSI2OeQITk4GUFnUrl6crJrhY6arqHB0srcuLRgcSF1EBERAREQVjXf5hbv5hF7HKzKs67/MLd/MIvY5WZBBWCknfUNkL4XRFkjmAO/WAOA7z8VsFa9JUipbIQxzNiR0fbdOycZ8iDYVd1da624RUctAGSS0swk5F57V/DiOnh95VjXA1TR3SeOlqLTIeVppOUMW1siThuO/B4cD1oOLWX2CoiZR6msc1OwEB0oBLW7xggjePMV711yIsltFMWmETMEZacjZA3YPSorZdQajo326W0No2SEbc0rzhuCDuHmWXUtkqGafttDQxyVHY0jdogb8YO9Bi1FBENX2EckzEh7ftR22/p61617BDGbQGRMaOycYa0DduW3fbfV1GqLHURQPfFCf7R4G5u8cVk1naq25UtLLQtY+Slk5TYccF27o9CDxryNkWk5mRsaxgkZhrRgDtlxdTUra2r0xSv8AizRtafIdnK6N5ddb5pGZktskhquVbiIby4Ag5HiU3O21kt101Iyne5lMG8s4DczGzx9BQbOs7dRM0vVPZSwtdEGlhawAt7YDo8pXHusr3aY03RZPIVRjbK0frNGN3k359Cs+rKaas03WQU8ZkleGhrW8T2wK5VXZmVelrXR1EzaOviY3kDI7BDwN4/z1IOtfLdSzaeqqUxMZCyEuYGjAYWjIxjhghcr8m3yck+ku9jVhrucdfbprfXw09JA1mZqwPyHNG84A68b+HSs/5NwRpx+RgGocR6AgtiIiAiIgIiICIiAiIgIiICIiAoUqEFatfy5u38CNWVVq1/Lm7fwI1ZUGKV0jXxhsYc0uO27axsjB346d+B51lG5YpZHMkiaI3OD3EFw4NGCcn2LKEFZn/SPT/wAuP43Ky8FWpv0kU/8ALj+NysvUg1KC6UdyMwo5uVMDtiTtSNk9W8KIrrRy3OW3MmzVwt23x7JGG7t+cY/WCrmgf9pefpXvS2/pOuv0VvsiQdV+rLHG15fcGN5N+w5uy7aB8mMkbuOF0LfcqS50/L0UzZo84yOjyg7wqjoe30lRV3SpngZLMyoLGueM4BznGetZbXSR2j8oE9NSDFPU05eY2ncw5B4eUHHicg7HO6xchy3wjHsbezjZdtZxn4uM48eMLpUFxpblTCoop2TRnpaeB6iDvHnVN/Jza6Oe3z108DJZhMYgXjOyNlp3Dx7SiCM2PVl4it8RLDRPmZG34rXAZAx5dw8qC119/tVukEdXXRRvJxsAlzh5QMkedbVNWU1VDy1NPHNHj4zHbQ+5fNNM3PsSCeQ2Ka5TTPPKTAFwxuOMbJ68+ddXS76huoa57LXPQ0dTCSY3MIa0gdG4Dr9KCwjWFhLGv+EWYccAbDs9HEY3celdzKomgLPbq6zzVFXSRTSmcszI3OAGg7uriVeyEHPuN8ttrIFdVxxOO8N3udjyDJXu33egubC6hqo5sby0HDgPG07x51WJauz098q6iCjrbvWPxtOZGJGRHhgHdj0dCw6ednXE/wDq8W4mm3wAjjuOTjdvygskuprPAJjLXMZyEhikBa7IcOIAxk8OI3LZt13oLqwuoalk2OIGQR5QcEKqaVoKWq1Vf554myPgqXBm0MgZe/PsC3qSkgoNeyx0cTYWPoNtzGDZaXbeM4HkQda46htVrmEVdWNikIzshrnEDx4Bx51zqC5sr9YkUlaZqQ0IfsskJaHbXHHQcLS0VDFcn3G51sTZql85btPGQ1uOAzwHuCWW3xW78oFfDBsCN1MZA1p+Jkt3Hq9xCC5YCquiquoqam8CpqJZRHUbLBI8uDRl24Z4K1r5xbKyags2qKimJErZwGkcW5cRnzZygulXqC1UNQIKmuijl4Fuc48uOHnWSqvFBSUIrZahppiQ0Sxgvbv4b259K5unrJbxYaZ76WKWSpgbJM97Q4vLhk5J6N64Vit3L0+o7Iz83ZIRG52SA4E49gQXSsuFNRUTqyplDKdoBMgBcMEgDh15Ch1xpW274QdLil5PlNvZPxeOcYyqRJVyXvS1ntFM9raiocYnHgAIhk582CtaG6h2j22Jr2mtfU9jNaCfi7QOT4uIQX4XSi+D217qljKV4y2R+Wg+nesVBfrXcnmOjrY5Hj9Te1x8gOCVU9XTtp73a7YKF1VRwQ8o2ljJy87wAcZyBsg+lad2r5a2KJ1Hpeoo6uBzXRVDIz2mDnhsgEeVBfK67UNulhjralkDpg4sL8gHAyd/AcelLbdqK7RvfQziVsZw47JGPSAq3qWkF4vmnYZo9hk2298b9x2QGuLTjpwCFaaOhpqFjmUdPHA1xyWxtDQTwzgIM0sscLC+V7WMHFznYA85XNg1JaKmqdTQ18L5QcYzgHyE7j5iVWvykzyh1uptlzoHuc5zBkbRGAB95Wjcq4V1pNFHpSohIbiKRrCSwjgfi7/GgvVxu9DaxEa6oEIldssJBIJ8oG7zrTh1ZY5p+RZcYg7OMuBa36xAH3qp3wy1lj022uie2R0pikZIC1xAIbv4HeBnzrt6vtFvp9KVBho4mGnDTGWtwWkuAO/iePSg71TdaOlq6elmm2Zqk4ibsk7XnAx6V6r7hS2ymNTWS8lECBtYJ3nowN6q9wilm0barozbfVULY5xgnLhu2hu8W/PiXm/1UWpLparRRy7UEmKmZ4GQG4yB4jjO4jpCC1zXClgpW1M9RHFC4Ah8jtkHPDj7FgoL1bbm9zKKsjle3i0HB8uDx8qpuoK0O1i6Ca2PuENHCBHTx5wCQCXEAHI34x5FrXWqqLhU0U1Hp2ooZ4JAeVZGfi7t25oG77kFhqaqob+UOkpRUS9jupi4xB52CcO34zjoXer7pQ2xgdW1McIPAOO8+QDeq3U/pNo/opz6HKNIQRXo1t2uUImqTUGNolG0ImgA4Gf3seZBZ6G50VxZtUdVFMBx2HZI8o4jzrSfqiyxcuJLhG10Dtl7SCHZzjcMZPmyuDVU8Vo/KBQOo2NibVsIkY0YHSNw8wWLSVspKu/3ioqYWyvgqSIw4ZDSXOycde5BbbddqG6xl9DUtmDTggZBB8hwV5uF5t9sGa2riiP7GcuPkaMk+hVmopG238oNEaGNsbKmI8qxjcDG/JI8oC4lquZivNxq3Waa5TSSkAgE8mMncRg7+HoQfR6K40dfHt0dTFM3idh2SPKOI8607hqS022pNPV1jWTAAlgY5xGeGcA48iqlkknfrGKqgs1Rb6eaMskYWODAcE5+KB0Dzr3yFdY664TVlkbcqeaQuMww92Cd2453Yznd50F3pKunrYBPSzMmiP6zHZHk8R8S8XT+66v+C/8ACVw9HVFnnNa+0CeLbkDpIJcAM442QNwHH/OF3Ln/AHVWfwX/AISg52jfktQ/uH2ldxcPRvyWoP3D7Su4gIiICIiCsa7/ADC3fzCL2OVmVZ13+YW7+YRexysyAVhpqiKpbIYjkMkdG7I6QcH2LMVigfE8OMTmkB5Dtn9oHf50GZQpRB5wpwpRBGEwpRB5wpwpRBGFydRWWO+W7sYyGKRrg+OQNzske8ZXXUFBUXaf1FVNNNW31ppXgtfycfbOaeI4DoVlt1FDbqGKjpm7MUTcNzxPjPjPFbOEQSiIgIiICIiAiIgIiICIiAiIgKFKhBWrX8ubt/AjVlVatfy5u38CNWVBhmmbFLDG4OJlcWtwMjgTv8wWULHLNHHJEx5w6RxDPGQCfYFlCCszfpIp/wCXH8blZlWZv0kU/wDLj+NysyCmQWbUNlrap1qdRzwVUheRKCC3JO/zZ/wWxp+xXSh1HVXK5TxTmeEtL2E5JJacYxwAGFa8JhB860z8NxyXSSztpZW9kkPjnzxyd4wQrLYrHU0lxqbpcqhs1dUDZIjzsMbkHAzv6B6FuWSyRWcVXJTPk7IlMh2sbvEMLpkZQfN9GMvsdpnmtHYksbpth0U+cggDeMEDgR6FarHYpqO4VVzr5mzVtUMODG4YxvUM7zwHoW1YLJFYqKSlglfK18pky8DIyAMbvIurhBTYbPftPS1DLGKWqpJn7YjnyDGfFvHi3+ILpWay1sM09fdKozVswLQ1rjycY6gFYMKAEHC0daKmy2mSmqywvdMXjYdkYIaP6Fd4oiCm09p1BYaqpbaGUVRT1MpeTNkFnlwR/VZrbZLzDqhl2q56aQTRls7Y8jZ3bgM8RkN3q2YTCCv6es9VbbveaqcsMdbNykeyd+Npx39Xxgtj4Nn51m55ZyHYgh479raJ4LsYTCCq1FsvVpr6mosHY0sFS/bfTTDGy7pIOR7VNist0p9Q1F1uT6cuqIdlwiyNk5G7HiAVowpwghVmyaclporxBX7BhrpCRsOydk59B3qz4RBU6ek1Rao4aGjdQ1VMwbLJpgQ5g6AQD710tN2N1mp5uWnM9RUP5SVwGBnxLtYTCCoWPSUls1NPXOMfYzS807W5yNro8WBuUQ6SfHrI3Mck2iDzK1gPbbWOr97JVwwmEFf1DY5q2op7lbphDcaYYY5x7Vzd/an0n0laLrfqS9SxxXaSCipI3Bz20zjtS/ecK3YTCDj1dsklvtprItkQ0bZQ4E7+2bgYXXU4RBxtS2MXujjY2XkZ4X7cUmM4PUuTLTauuEBoKh1HTQkBr6iMkucOnp6fIFbyMphBV7vpuaentEFG8FlFKHPMrt5G4k+M7l1NSUM1zsVVR0+zysoAbtnA3EH+i6mEwg51soDT2KnoKkNcWwCKQA7juwVw9H6WqLJWVVRVyMc5zQyPYdnLc5JO7cdw+9W3CIK9d7FUG6NvFolZFXhuy9sgJZMMYwccOj0DqWq223+71dK+8vgpaaF5c6CmeQZMcM7yMefgSrXhMIK/PZ6l+sqe7NLOx44TG4bXbZw7o861p7VeLTW1VTYXQTRVT+UfTT7tlx4kHI/orSAowgrVBYKyovTLzeZojURtAjhgzsMwD0nP+Sq/Yo7uLzeZ7Q6ncWTua+GfOH5c7GMeRfRseNcu0WSK1VNbNFK95q5OUcHY7U5J3elBo2qy1hvJvN2liNWWbDYYAdhm7HEnf0+lactlvFnuVXW2E088dUdp9PNkAHOd28ZO89I4q3YUYQVy0We5SXM3S9VDTMG4jp4ieTj9/wDitbsDUdnqqhtp7GqqSeUvaydxzHnzj/PQrbhMIK7pyx1NHWVdyuUkb62q3FsQ7Rjc8B6B6F2Lp/ddX/Bf+EraAwtW6f3XV/wH/hKDnaN+S1B+4faV3Fw9G/Jag/cPtK7iAiIgIiIKxrv8wt38wi9jlZlWdd/mFu/mEXscrMggrHA2JofyIYAXku2f2s78+NZCsVPTxUzXiJuyHvdI7fnLick+lBnREQEREBERAREQEREBERAREQEREBERAREQEREBERAREQFClQgrVr+XN2/gRqyqtWv5c3b+BGrKgwzTRRywskID5HFse7O/BJ8m4FZQVilMIlh5TY2y48ntDfnB4ebKygIKnepaqg1lBcIrdVVkTaPkzyDC7BLnFZ+ddX4N3X1J9ysuFOEFa511fg3dfUn3Jzrq/Bu6+pPuVlRBWuddX4N3X1J9yc66vwbuvqT7lZUQVrnXV+Dd19SfcnOur8G7r6k+5WVEFa511fg3dfUn3Jzrq/Bu6+pPuVlRBWuddX4N3X1J9yc66vwbuvqT7lZUQVrnXV+Dd19SfcnOur8G7r6k+5WVEFa511fg3dfUn3Jzrq/Bu6+pPuVlRBWuddX4N3X1J9yc66vwbuvqT7lZUQVrnXV+Dd19SfcnOur8G7r6k+5WVEFa511fg3dfUn3Jzrq/Bu6+pPuVlRBWuddX4N3X1J9yc66vwbuvqT7lZVzKK6Oqb5cbeYg0UYjIeD8babnh0IObzrq/Bu6+pPuTnXV+Dd19SfcrKiCtc66vwbuvqT7k511fg3dfUn3KyogrXOur8G7r6k+5OddX4N3X1J9ysqIK1zrq/Bu6+pPuTnXV+Dd19SfcrKiCtc66vwbuvqT7k511fg3dfUn3KyogrXOur8G7r6k+5OddX4N3X1J9ysqIK1zrq/Bu6+pPuTnXV+Dd19SfcrKiCtc66vwbuvqT7k511fg3dfUn3KyogrXOur8G7r6k+5OddX4N3X1J9ysqIK1zrq/Bu6+pPuTnXV+Dd19SfcrKiCtc66vwbuvqT7lhq9S1lRRzQjTt0aZGObkwndkY6la0wg4+lIZafTlHFPE+KRrDtMeCCN54grsqFKAiIgIiIKxrv8wt38wi9jlZlWdd/mFu/mEXscrMggrFTU7aZsjWue4PkdIdo5wXHOB4lmK16SnNO2QGR0m3K6TtujJzjyBBsrVrrhSW+NslZOyFjnbIc87sraVP/KS3atFK3OM1AH3FB3DqG0NnEBuNMJD0coMengtqrr6WhpuyKqZsUOQNsndv4LkP0pan2R1FFSxsL2ZbKRl4d0HPHiqaKqaf8nc0Uxy2nq2xsdno448xP3oPoEN/tVRVNpoa+CSV5w1rH5zu8SyV14t9uc1tbVRwucMhrjvI8ir9usdBbNNR3PsNhroKY1O2XO+OGkjpWroq0w3SGa83NraupllIbyg2g3HHdwzn0YGOKC20NxpLhGZKOojmaDgljs48vSFNbcqO3s26ypigB4bbgCfIOJVTrKWGxa1tnwczkY60FksYPanfjgsVoo477rC51dfGJY6V2zHG7eAQcDd04DT6UFuobvQXHIo6uKZw4ta7ePNxU190obc1pramODa3NDjvPm4rmT6Xpm3iluVA8UUsT8yNjZ2srekYyAN2d6rFNV26p1Pcau9RSzuil2YWNjc9jQN28AY4AcUF5obrQ3EONFVRz7Pxgx28ebipr7pRW5rH1tTHCHnDdo7z5lSp6igg1HQV1ipZ2PfLsVDORcxhacDOMYB3+TcvWpI5KPVDrlcbfJX20RgNBblrDjp6OI6etBcaC7UFy2xRVUcxZ8YNO8eZTXXegtxArKuKEngHO3+jiqvpx1hud8jrrbytFUsYQ+kADWvBBBO7jxzu6huWpdmyWrUlVcrpbDcaWTHIy43RDG4Y4Z6N/VnpQXOgu1DctrsKqjmLfjBp3jzLdVOsAsFxvbbhapJKaZjDtUoaGBwOckjh09HUFcAg9IiICIiAiIgIiICIiAoUqEFatfy5u38CNWVVq1/Lm7fwI1ZUGGaOJ8kLpAC9jiY89eDnHmysywzQRyzQSPztQuLm4PSQR7CVmCCUREBERAREQEREBERAREQEREBERAREQEREBERBBVctHy11B+7T/gVgllZDG6SV7WMYC5znHAA6SSqna7rbo9W3ud9fStilbBsPMzQ12Gb8HO/HiQW9SoBypQEREBERAREQEREBERAREQEREBERAREQEREBERAREQEREFY13+YW7+YRexysyrOu/wAwt38wi9jlZkArXo45YmSCaXlC6VzmnqaTkDzBbBWvSCoDJOyXNLuVcWbPQzPa/cg2VTvyk5FnpS0ZIqBjy4KuKrusbTVXehp4qNrS+OYPO07GBhByKrVVwnt76FllrIq2SPYBwcAkYyN3UvN5sklq0EKFuZZuVa9+w3O8nfjyf0V3Y3DADxAwveEGlTQMms0NPMzLJKcMe09RbghVK3tuOi3VEElHLX0UztuN8A+KcYOR0bsehXrCjCCoUMVVqPUFNd56V9JSUjdmNkvxnu37/EFidFctN36urKegkq7fVHbdye9zTx4ceJKumExuQVCirLpqO7wTxxz0FupSHPa4kGZ2QcHr4f5yschqdKXetqm0UtXR1ztsGHjG7J3H0q6YTCCoUV1vN+vNO6lgmoLdCQ6YyNGZDnhkjpxjd41lutwu1lu0k74JK61zNAaxgGYjuzwHl/yFacJhBRKeJ+oL9b6uitb7bFSP5SaVzNnlN4OzuAzwI863a26Xmx3Wd9bTvr7fUOPJckN8YycA7uo439St+FGEFEoqOe9aio7rRW51spYMcoXANMhBJIAHHPDKvYU435QDCCUREBERAREQEREBERAUKVCCtWv5c3b+BGrKq1a/lzdv4EasqDBPTiWaCTbc3kXl2AdzsgjB9KzhYZonvlgc2UsbG4uc3HxxskY8W8g+ZZgglFyrzfaazPp2VEc0j59rYbEzaJ2cZ9q0OeVH3Dcfs5QWRFW+edH3Dcfs5TnnR9w3H7OUFkRVvnnR9w3H7OU550fcNx+zlBZEVb550fcNx+zlOedH3Dcfs5QWRFW+edH3Dcfs5TnnR9w3H7OUFkRVvnnR9w3H7OU550fcNx+zlBZEVb550fcNx+zlOedH3Dcfs5QWRFW+edH3Dcfs5TnnR9w3H7OUFkRVvnnR9w3H7OU550fcNx+zlBZEVb550fcNx+zlOedH3Dcfs5QWRFW+edH3Dcfs5TnnR9w3H7OUHcrYGVVHNTvGWyxuYRnG4jC+M2iiNTfqWjkDXAzhjgeBAO/7sr6Vzyoz/wCRuP2cqoWyrpaXWVRcex6swAue1jYO2BcOBHQN59CD6iF6Va55UY/8jcfs5U886PuG4/ZygsiKt886PuG4/ZynPOj7huP2coLIirfPOj7huP2cpzzo+4bj9nKCyIq3zzo+4bj9nKc86PuG4/ZygsiKt886PuG4/ZynPOj7huP2coLIirfPOj7huP2cpzzo+4bj9nKCyIq3zzo+4bj9nKc86PuG4/ZygsiKt886PuG4/ZynPOj7huP2coLIirfPOj7huP2cpzzo+4bj9nKCyIq3zzo+4bj9nKc86PuG4/ZygsiKt886PuG4/ZynPOj7huP2coLIi5Vmv1LenVDaaOZjqctD2yt2SM5x7F1UBERAREQVjXf5hbv5hF7HKzKs67/MLd/MIvY5WZBB4LHC+R4eZIjGQ8gAkHaAO47utZSsFLLJK2QyQGItkc0AnO0AcB3nG9BsKMZUoghSiICIiAiIgIiICIiAiIgIiICIiAiIgIiICIiAiIgKFKhBWrX8ubt/AjVlVatfy5u38CNWVBgnbM6WAxyBrGuPKNx8YYIAHnwVnCwTmcTU4ia0xl5EpPEN2TjHnws4QV+9fK3TvlqfwBWBV+9fK7TnlqfwBWBARce4antVtqZKerqDHLGAS3ZJO/hjCyc4Lb8Ei5moxSk7IcWkEnOMY49CDqIuJRars9dVMpoKo8q/c0PY5uT1ZIW7crvRWqNr62dse18VvFzvIBvKDeUZXKtuorbdKg09LOTK0bRY9haSPFkb1q0PYnO+v5OunkqeSG3TOB2GDtd46Or0oLAoyFxazVdnoqo009WOUacODWlwafGQuPp+vbWa3uskNQ6WlMO0zDiW/qbx96C5otK13Wku1M6oopDJG1xYSWkbxg9PlCimu1JVV9RRQvLp6f8A2jcYwg3kXDrNW2aiqX081VmRm5wYwuAPVkDiujbrjS3OlFRRyiSMnGRxB6iOhBtomVx59T2mnlqYpqrYfTEB7S05yTjAHT5kHYRcePU9okoH1orG8ix2y7IOc9AxxWa1X2gu5lbRTF7osbTXNLSM+VB0kXMul/ttoexlbPsPk3hoaXHHWcDcptd7oLu15oZw8xntmkbJHjwejxoOki5Fw1Na7dVdjVFQeWAyWMY5xb5cBZrVe6C7iQ0M3KGM9s0gtIzwOCg6JC8NY0Oc4NAc7icbyuLNq+ywTSxS1RbJFIY3N5NxORuON3Dcty1Xugu4k7Cm23R/HaQWuHmKDo4RQSuVc9R2y1TthrKjZlIzstaXEDx4G5B1kWha7vRXeF0tDOJAw4c3g5vlHELnu1lY2tcTV7w7Z2dh2c+THBB30XOt96oLlSy1FJPyjISdsYILcDPDisttudNdaXsmjeXxbRbktI3jyoNxFo0t2o6uuqaOCQumpt0o2ThvnXPn1lY4JnRurNst4ljC4ekDBQd5FxL5WR1Ok6yrpJcsfA5zHtKjSk+NKUU08hIEZLnvd1E8SUHcRV8a0sRkDOyyMuxnk3Y9OF0LleqG1wRT1c2zFK7ZY5o2gd2ehB0EXBdrGxtn5I1o442g1xb6cLsyVEUVO6ofI1sTW7Tnk7g3Gc5QZUVfj1pY5JWRir2ds4DnMc0eckYC61XcKWiozVVMzI4AAdvOQc8MdaDaRcSk1XaKypZTx1JbI84aJGOaCerJHFdsFARSiCEUqEFZ038p9SfxYvY5WdVnTfyn1J/Fi9jlZkBERAREQVjXf5hbv5hF7HKzKs67/MLd/MIvY5WZBBWKmnE7XkMezYe5nbjGcHGR4upZSvEUrJQ4xvDg1xacHgQcEIMqIiAiIgIiICIiAiIgIiICIiAiIgIiICIiAiIgIiICIiAoUqEFatfy5u38CNWVVq1/Lm7fwI1ZUGCeSRk1O1kW2x7yHu/YGCc+kAedZ1gnnMU1PHybnCZ5aSODcNJ3+jCzhBX718rtOeWp/AF3+hcC9fK7TnlqfwBd/oQUo0sFX+UyoZURNla2nDg1wyM7LRw8hKwasLhqW10UNEyphjjL2Ugw0OJz5ugLvRWaoZrKa7l7OQfCGBue2zgD+i93+yyV0lPW0EjYLhTH+ze7gR0goK5e4btdaSONmm+xpoXAxTMkaCzHVhb16t95FZa7nS07aueCHYkheRufje4DcOno6gsk9m1DdZ4W3Kvp4aaNwc5tNtAu8S371aK2Wqp6201fIVEA2eTkzyb29RA86DlUl0pqy/0Lrtbai33IAtikyQ154YPSeK12zvpdZajqIscpFQue3IyMhrCPKt4WC73G70dZeZqUxUjtprIGntjx6fGAt2isk8Gq6+5yOjNPUxCNrOJ/V4jH/CUGpoi30smnW1UkLZJqtzzM54B2sOIx5N3DyrRsVLDR64vVPAwMiZAS1o4DJacfeVvRWO82eWaOx1cDqSV22I6hp/sz1DC9WDT9wob7WV9wqIpzUR7JczIJJIPDoG5Bi/Jr8nZfpLvwtWtbZjT6o1NO1peY4i8NHE4Gcfctilsd9s76ins9TS9hSSF7RK07Tc+7d6Fm03p2stV0r6mtmjnFSN7m5y4k5OQgr+lJK6ntr5aewiu5dxLpzI3Lh1YPn9K6VihulsrrrWfA7oIJYttkAeCNscAMeU9C2oLJe7NLURWWppTRyyGRrKhpywno3f53LpWKz1FFLNWXCrfU1k3HBOwwdTQg59Hqa61FZDDJYZ4mSPDXPJPagneeC1NP0sFTrW9vnhZI6NwLNsZ2Tnx+RXXguDZ7NUUF/ulfK9hjqiCxrScjf0oOLbqCkf8AlKuEZp49iGASRt2RhrsM344frFbUzuxvylQsiDWNqKU8rgfGwHHJ8fahdCjs1RBrGtuznsMFRCI2tB3ggM/7SlRZqiXWVLdmuZyEUJjIz22cO94QVi0VNZLeLlcIrM+vnM7m7UkoBhbnc3B9HmXQt0F252w3AWY0NPJEYp2scwh3E7Xp2eG/d410qyy3GkustdYZoIuyR/bwzN7UuH6wx07z/kr1a7NcXXM3G81gllaMRwRZEbejJHSUHMiuVHb7zcm2W01NbVulxNID2odk5GTvAzn0LVttTXP/AChROqqPsB88Ti+Jp+OA1xBOOJyPuXRhsN4s1XVCxS0baWdwcBO0lzd3DPSOpe6HTtxi1FS3asq21MgY5soAxs5BADR1DKDS0hQwVGpb7UzRte+GoLWbQBxl7skePcFntgDfym3VoGB2MDgdZEeT966enrNUWuvutRM+NzayflGBp3gZcd/1gopLNPBrKtu7nsMFRAI2tB7YEBn/AGoO487DC7BcQM4HSvnGmamvbLWV0NmNwlllIMz5BtNH7O9fSeKrMllultuFRNYZqZkFSduSGZu5rutuOCDS0/SXKLVU1bLajRUs8RaWtc3ZaQBg7uOcH0rB+Tu3wPNdXPY18rZeTYSM7I4nHlyPQu5Z7NWxV8lxu1Zy9U4bLI48iOMeIdP/AO00nZqiy0tVFUuY50sxeCw53YxvQc21f2P5R7pBF2kToA8sbuBOGb8de8+leLfWU+lqq+UkxDY2kVVMw5BkBB7UHf07I9J68dWls1RDrGsu7ns5CaIRtaDvzhv/AGrU1hpeW+zU01M+OOSMFjy/O9u4j0b/AEoObbYKuj0Lcbm0l1bWgyuLhghucZ9G0R5QsVgFfRWeNkOmW1DZm7ZmMg/tAd4O/ONxG5XgUUPYHYWzmHk+Sx/w4wq9HbdTW+EUdDWUctNGNmJ8zDttb0DzbkHNoqOvodH3yKtp308ZDnQxucCGg8QMLBK8SaR07QOmfEyrnDJNndlm0Qcnh0hWGCwVEem6yhlqeVrKsOL5Xk7IceAHUP8AFeDpjsrSdNaaqUMmhGWys3hrsn0jfhBtXOz29un56cUkfJwwOLARvaQ04OeKpVwlNXoiyiToqDHuO8gZCsjbXqaopBb6qvpW0rm8m+VjSZdn2ZI3ZXP1tbobfYLZQ0uWsZPsgnicg7z48oO/dbLbotN1VOykiDIoHuZhu8ODSQc9apddV1E2i7NCRJIHzPaQDgODTgNJ6/crKLTqSopTbqm40wo3DYdM1h5Vzf8AELp1WnaOexx21oLRC3MMm7aY4frZ8vHyoK9cW3KutTqEaWbE3Z2Y3Nkb/ZnoI3L3X2a7Vuk7Y0Q/6ZROy6B7hlwBwN+ccMFbc9v1VXQdiT11JDE4bL5Ymnbx/ity6aekmtlJBbquWCakdtMke8na69ryneg4lfd2VDqSDU9pmpJGygxVETsNYevOd2NxO88OsK8xlrmgsILSMgg5z41U6uyX+8iGmu1TRijEgfJyDTtOx0Anh/nirXExscbWMGy1oAA6gEGRERAUKVCCtab+U+pP4sXscrMqzpv5T6k/ixexysyAiIgIiIKxrv8AMLd/MIvY5WZVnXf5hbv5hF7HKzIBWOGSKQOMTmuDXlrtnocDgj0r2VjgjijDxC1rQXuc7Z6XE7/PlBmREQEREBERAREQEREBERAREQEREBERAREQEREBERAREQFClQgrVr+XN2/gRqyqtWv5c3b+BGrKg16ipZBNBG4OJmcWtI4AgE7/ADBbAWGaeOKWGN5w6Zxazd0gE+wFZggr96+VunT46j8AXfXD1BbLjV19urLZJCyak5T/AG2cdsAOjxArX5LWHdFt+o5BZPOm7rVb5LWHdFt+oU5LWHdFt+oUFl3dabutVrktYd0W36hTktYd0W36hQWRTu61WuS1h3RbfqFOS1h3RbfqFBZNyYCrfJaw7otv1CnJaw7otv1Cgsm7xKdyrXJaw7otv1CnJaw7otv1CgsvnTzqtclrDui2/UKclrDui2/UKCy+dRu61W+S1h3RbfqFOS1h3RbfqFBZdyjzqt8lrDui2/UKclrDui2/UKCyJu61W+S1h3RbfqFOS1h3RbfqFBZfOo3darfJaw7otv1CnJaw7otv1CgshUdKrnJaw7otv1HLiVceohqqgbJLR9mci/kiGnYAwc5HWgv44J51WuS1f0VFt8faFTyWsO6Lb9QoLIcJ51W+S1h3RbfqFOS1h3RbfqFBZfOo3darfJaw7otv1CnJaw7otv1CgsibutVvktYd0W36hTktYd0W36hQWTcnnVb5LWHdFt+oU5LWHdFt+oUFl860LpaaS7RxMrGOcInh7NlxGCuTyWsO6Lb9QpyWsO6Lb9QoLIAAm7rVb5LWHdFt+oU5LWHdFt+oUFkU7lWuS1h3RbfqFOS1h3RbfqFBZfOnnVa5LWHdFt+oU5LWHdFt+oUFlymVWuS1h3RbfqFOS1h3RbfqFBZcplVrktYd0W36hTktYd0W36jkDTfyn1J/Fi9jlZlX9N2mvoK241dxkhfLWOY7+yzjIzn2hWBAREQEREFY13+YW7+YRexysyrOu/zC3fzCL2OVmQQVip6eKmDxE3ZD3mR2873E5J9KynoXiKPkw4bbnbTi7tjnGTwHiQZUREBERAREQEREBERAREQEREBERAREQEREBERAREQEREBQpUIK1a/lzdv4EasqrVs3a6uoO4mCM/erKEGKZ8TZIRIW7bnER545weHmysqxSRxPkic9rS5jiWZ6Dgjd5srKEBFKIIRSiCEUoghFKIIRSiCEUoghFKIIRSiCEUoghFKIIRSiCCqzcPl9afo8vsKskhcI3Fgy4A4HWV8qqdYVUl8p7g+jibJTMdHyeTg5yDlB9XCLFSvkkpYnzMDJXMaXsH6rsbx6VmQQilEEIpRBCKUQQilEEIpRBCKUQQilEEIpRBCKUQQilEEKURAREQEREFY13+YW7+YRexysyrOu/wAwt38wi9jlZkEFYqaEwtka6V8m1I5+Xnhk5wPEFmKwUzJWNkEsvKEyOc04xhpOQPMEGwiIgIiICIiAiIgIiICIiAiIgIiICIiAiIgIiICIiAiIgKFKhBWaX9ItZ9Bb+JqsyrNL+kWt+gN/E1WdBgmgjllhkeCXROLmb+kgj2FZgsM0LZZYZC54MLi4BpwDkEb+sb/YsrUHpERAREQEREBERAREQEREBERAREQERQglFGVjkmjibtSPaxvW44QZVC41XqqzUm51dHK/9iHMhJ6ty0xqSvrTi12KqkB4PnIib96CyE9C+TV9oDdduoHNBjlqg7HAbDjtY9BI8yuppNUV3+3uFLQRn9Wnj2z6Xf0WjNpC4tusVfTXcvnY0/2tQwOIPDcOGN5QXJSq2JdV0YHKU1DcGt3f2bzG93j37lHOx9O7Fxs1fTY4uEe20DrygsyLjUuqLLVbo6+JjuBbKeTOf+bC6sc0crdqN7XjraQUGRFGUyglFClAREQEREBERAREQFBKlQUDKjKpdq1ZNzqrLZcJGmAzvigcWhuwQ4gA49C7uqa6ot2n6qrpX7E0YbsuwDjLgOB8qDsAqVz7NUSVNloqmd21JLAx73YAySMk7lstqoHvDGTRuceDQ8EnzIM6KFKAiIgIiIKxrv8AMLd/MIvY5WZVnXf5hbv5hF7HKzIBWClFQ1snZLmOJkcWbH7Ge1B8eFmKxU7pnCTl2NYRI4N2TnLc7j5cIM6IiAiIgIiICIiAiIgIiICIiAiIgIiICIiAiIgIiICIiAoUqEFZpf0i1v0Bv4mqzqsUv6Ra36A38TVZ0GCaIySwPErmCJ5cWjg/cRg+nPmWYLBUMmdNTuieGsa8mQftDBGPSQs4QSiIgIiICIiAiIgIoTKCUUZWvU19JRgmqqYYR/xvAQbCEqvT6ytbX8nSdkV0mcbNNEXfecBYxd7/AF35jZRTtP8AvKuTAH/KN6CyZ8Sxz1MNNGZJ5WRMHFz3AAKvOst/riTXX3kGnjHSR4A85wVmp9H2qMh9S2atlG/bqZC77uCD1UaxssL+TZUmokzgNgYX58mNywPvl7qiBb7BKxp4Pq3hnpbx+9d2moaWjaG00EcI4do0BbGEFabb9S1v55dYaJp/UpY8n0ngvcejbaX8pWvqa6T9qomJz6FYsIg1KW3UVEAKWkghx0sYAfSN62c71UhI/wD/AJMdHtu2Oxs7Od3DqVdbcaih11VVTpJTTRVTmSkk7LWFxbv6PJ5EH1BM9HSsU8zIIJJpSGsjaXOJ4AAZKoWhq+a4aurp5HvLZIZHhpJwMvbwCD6FxUH0+ZfPmWn4d1jdqeWrnhZEdocm7yDC7NHoqGjrIagXOtcYnh4aXDBIPA+JB3qq20NYP9Ko4Jt2MvjBI865MujbTtbdKKikeP1oJXD2rWr7bWX+/TQVL6ukttM1uwGdqJXdJz5yFrxQu0rqKipoqmeekuJcwxyHaLHAjBHp49WUHQNnvlIzFvvzpccGVcYdn/mG/wC5eezdU0eeyLZS1oHTBLsE+Y+5WQBMbuKCvc7oIB/rGgrqE9csJLfMR5Vu0mo7PWENgr4S4jc1ztk/euoWggg8DuK59TYbVVZ5egp3E9PJgH0hB0A4OGRvB4EdKnKrr9H0THB1vqaygcOiGY7J8xz7V4bbNSUeOxr1FUtH6lVFx84yUFlUqtuuuoaPPZVkZUNH69LNnPkad6mPWNvaS2tgrKEjpngOPSMoLGi59NerbV47HrqeQkZAEgz6Fv5QSigFEEqEyiD5pT2P4br9Ssi2W1UNWHQvdux278jz49i3669fCmhrhTzkiupQxk4JG8h4G0PLhdTSlDU0161BNPDJHHPU7UTnDAeNp5yPSPStDW+mpqj/AE+2RF0r+1nijG94zkHHTvxlB4ulbUR6Z09b6WV0Lq9kcbpGnBDcNHH/AJgvd60hQW2yyVdDJPDVUrTIJQ85cR7PMtmvstVU6XtT4GFlwt8ccjGuG/IAyPLuHoXi5XK7Xe2G3QWWqgmqAI5JJW4jYP1jlB39O1ktwsdJVT45WRmXY3AnhldNaVqomW62wUcbtpsLA3a6z0n0rcQSihEEosU00dPC+aVwbGxpc5x6AFr0t1oKzApqyCUnoa8Z9CDi67/MLd/MIvY5WZVnXW+gt38wi9jlZgcoIKxwSPkD9uJ0Za8tGT8YA7j51lKwUsxnbITE6PZkczDv1sHGfOg2EREBERAREQEREBERAREQEREBERAREQEREBERAREQEREBQpUIKzS/pFrfoDfxNVnVYpf0i1v0Bv4mqzoNeo5flqfkdnk9s8rnjjZOMefCzhYKh8zZqdscYcxzyJD+yME59ICzhBKIiAiIgIiICIiDVuFU+jo5J46eWpc0boohlzt+NypNZrm4Oq+x46SK3ZJG3V7RI8oA3egq/nescsEU7NiaNkjep4yPvQVWjoay8MzPqnlmnjHQlrcf8w3+kLfpdIWWndtupeyH8S6dxfnzcFlqdJ2WoO0aFkb+IfESwg9e4rUGma6lObdfq2PqE2JB96Dvw08EDAyCGONg4BjAAPQsuN6rjpdVUQG3BQ3Fo6Y3GN58ud3oUN1byBxcrTXUnQX8nttHnG/7kFlwi5VLqOz1mBDcICTwDjsn0HC6jXBzQ4EFp3ghB6RQD4kyglQVKgoKcP0on6L/APFc2mpDXVmr6drdtznEtb1uDnEefIVk+BagaxN424uQ5Hk9jJ284xwxj70stkqLdfLrWSvidFWP22BpO0N5ODu8fWg4Mt2qbxpK3UFNIX1ta7seTtt+GjtiTx3jBPiJWxYYG0v5Q6+BoAbFQsYAOG5sQW1ZNJuteoqmvL4jT9saeNucs2j0jGBgbty3aSzVEGsa27ufEYJ4BG1oJ2gRsDfu4dqgrEVsqrprK8R0tymoHMO058WcuG7duIVgtumrlRV8VRPqKrqo2HLonh2HbvG4+xZrVZaii1HcrjJJEYqrcxrScjhx3LvoNW5VQobdUVWztcjG5+yN2cDK4GjaM1dK2910jp6yoLthzznk2AkYA6OBXfuMU09vqIqcsbM+MtjLxlocRuyMHd5l4s8FVTWyGGukjkqGg7bomhrTvOMAAdGOhBugYUqEyglFGVz6u+Wyiz2TXQRkdG2CfQN6DoFQq5JrCmlcWWyirLgf2ooyGek+5G1Gqa7/AGVJSW5h4OmdtvHjwN3pQWLcFqV1xt9E3/TqmCIY+LI4ZI8nFcXmxX1mfhS/VUrTxZABGP8APmW7SaUstIQ5lCx7+JdKS8k+dBwa2s0vcJHMpLRJXTZ/8pAW7z0kjC5sNg1FLUPNrZU2uldwjfVkY8uN/wBy+jxxRxMDI2NY0cGtGAvWEFVotK3Hkf8AT9RXEy9UFQ4Aenj9y2OasvhBeftJVjUoK3zcuI4akrsdGQCnNy5eEld9UKyIgrnNy5eEld9UKObly8JK76oVkRBW+blx8JK76oTm5cvCOt+qPerIiCufAd8buj1NIGjcNqka4+c53p8Cag8KX/Y2e9WNEFc+BNQeFL/sbPenwJqDwpf9jZ71Y0QVC72i9xWmrfNqJ00bYXF0fYjW7Ywd2c7sqhUVgu1dg01DOWng4tLR6TuX2ogHipwg+f2vTGpo2sEtxZDGw5bHI4yhp6w0ggK+xBzY2h5y8AAnrK94RAKw01RHUteY89pI6N2RjeDgrKcY3qGbODs44nOOvpQe0REBERAREQEREBERAREQEREBERAREQEREBERAREQEREBQpUIKzS/pFrfoDfxNVnVYpf0i1v0Bv4mqzoNeed8U0DGwue2Rxa5w/UABOT5wB51nCwT1Aimgj2HOMzy3I4NwCd/oWYIPSIiAiIgIiICIiAiIgKCMqUQRhMKUQc6rsdrrsmqoYJHHi7YAd6RvXL5nUcBL7dV1tA878wzHB8oPEKyqEFZNFqqjOae50tc0fqzxbBPo96lt+vFJn4RsExaOMlI7lP/AG8fvVlwmEHAp9ZWaZ+xJO+nfwInYW4PVnguvT1lNVt26Wpimb+1G8O9i9T0lPUtxPBHKP8AjaCuPU6Ps0zjJHTupZOh9O8sI8g4fcg7ilVtunrrR5Nvv8/7lS0SD7+HmUGt1TRH+3t1LXMH69NIWn0H+gQWXG5ThVuLWNPEdm50FbQEHBdJEXMHnG/7ltO1bYmxcobjER1AEn0AZQdnh0qVWnapqKogWqyVtRng+Qcm0+co0asrm9u6itjSegcrIPaEFkLhjJ3eNcyt1DaaAkVFfCHfstdtO9Ayuc3SQqXbV0utdWdbDJsMPmC6lHYbVQgdjUEDCP1i3aPpO9Byxq+OpJbbLZXVpHBzY9lvnJ4KDJqutOWQ0VtjP7buUePRuVlDQ0YaAB1AKcIK5zXlqx/ra81tUDxjYeTj+qFt0elrLRkOjoInOH60g2z967ClB5DQAAABjcpwpRBGFKIgIiICIiAiIgIiICIiAiIgIiICIiAiIg8leImRMDhE1jQXEu2QBlx4k46V7KxwwxwBwjaG7Ti92OkneSgzIiICIiAiIgIiICIiAiIgIiICIiAiIgIiICIiAiIgIiIChSoQVml/SLW/QG/iarOqxS/pFrfoDfxNVnQatZVtpGMe+KeQOdsgQxOeR5QBuHjU1VU2kg5V0csgBxsxRl7vQMlbGEwg15qpsNNy5jmcMA7DIy5/1RvXoVDTSio2JdnY29gsO3wzjZ458SzYTCDBT1LaiAStZKwHPayRljvQd6ilqm1UZeyOVnbFuJYyw7vEd+FsJhBrU1YypfK1kUzOSOCZYnMDvISN/mSKsbLVSU4ina6Pi50TmsPkcRgrZwowg12VjH1j6YRThzG7W2YnBh4cHYwTv6+tH1bWVbKcxTlzxnbbE4sHlcBgFbGEwEGCaqbDLDG6OVxlOAWRlwb+8RuHnSrrGUjWufFPIHO2QIonPI8oA3BbGFGEGGpqW0sJleyV4BA2Yoy93HqG9RLVsipOyDHM4bIdsMjLn7/+Eb+lbGEx40GEVDTSdkbEuzsbexsHb4Zxs8c+JRT1LaiAStZKwHPayRljvQd6z4TCDBTVTamMvayVgDi3ErCw5HiPQopqxlS6VrYpmcm7ZJkicwO8mRvC2MJhBrR1jZKuSnEU4cwZL3RODD5HEYKMrGOrHUwinDmt2tsxODDw4Oxgnf1rYwmEGB9YxlUynMU5c8Z2mxOLB5XAYBUzVTYJImOjlcZXbILIy4DykbgPKs2Ewg16yrZSsa58c8m07ZAhic8jxnHAL1U1LaaB0rmSvAIGzFGXu9AyVmwpwg1papjKPsh0UzmlodsNiLn7+jZG/O9cqrmtNnjpq/4NDH1MjWNMdOBJkgkZGM53cF3sKuax3Ns/8yi9hQdulqG1MAlbHKwHPayRljvQd6UtS2pjL2MlZhxbiWMsO7xHo8az4Wld7lHaaB1XNDNLEwgOEQBLQenBI3IMtNWMqXzNbFOzkjg8pE5gPkJG/wAyMrGvrJKYRThzBkvdE4MPDg4jBO9KCsir6KKrpyTHK0ObniPEfGtGsv8ASUl4p7YWTS1E2MCIAhgPS7JGOvp3IN5lY19Y+mEU4c1u1tmJwYeHB2ME7+GetJKxsdXHTmKcueMh7YnFg8rgMBZx4/vU7vEgwz1TYHxMdHK4yu2QWRlwHlI4DyrzWVjKNjXvimkDnbOIYnPI8oA3BbBTcgw1NS2mgdM5kjw39WNhe4+QDevMlY1lGKkxzFpaHbDY3F+//h4538Fs48aYQYW1DXUwn2JACzb2Cwh+MZxs8c+JRT1Tain5ZsczG7+1kjcx27xEZWfHjTCDXpKttXFyjY5oxktxLGWHd4j0KKasZUvlY2OdhiODysTmB3kJG/zLZx40wgwR1LZJ5oQyUGLGXOjIac9RO4+ZeW1jHVrqURT7TW7ReYnBh8jsYz4lsYU48aDWfWMjqo6cxzlzxnabE4sHlcBgelJ6xkE0UTo53GU4BZE5zW+UgYHnWxhThBr1dY2jja98U0gc7GIonPPlIA3BeqmobTQOldHK8Nx2sbC9xycbgN6y4TCDFPUNggdM5kjwBnZYwucfIBvRlS11KJwyUAs29gsIfjGcbPHPiWXHjU4QYKaqbUwcs2OVjd/ayRuY7d/wkZUUlW2riL2xzRgOLcSxlh8uD0LOiDXpqxlS+VjYp2GI4PKxOYHeQkb+HQvUdS2SplhEcoMWMudGQ056idx8yzJhBgFWw1jqXk5g9rdrbMTgw+IOxgnxKJKtkVVHTmKdzpBkObE5zB5XAYHnWxhMBBr1FYynlijdFO8yHAMcTnAeUgYHnSrrG0bGvfFPIHO2cQxOeR4yANwWwmEGGqqG00DpnsleG4y2Nhe478bgN54qaeFkAeGF2HPLzk53k5Ky44IEHpERAREQEREBERAREQEREBERAREQEREBERAREQEREBERAUKVCCs0v6Ra36A38TVZ1WKX9Itb9Ab+Jqs6AiIgIiICIiAiIgIiICIiAiIgIiICIiAiIgIiICIiAq3rL4tn/mUXsKsiresvi2f+ZRewoLGsVRDHUQvhmYHxyAtc0jIIWVEFJpqkaKq56Ksmkkt8kZlpXFpJDulm7/PSuhpa0P2nXu4sJuFXl4z/ALth4AebHkG5av5QR/ZWscc1QVv3cMIKp2der3WVZs1TT09HTP5IPezaMrgN5GQd3BZ7Heq34SfZ70xra1rdtj2Y2ZG+bgVW9OWGgeauiulXNTVtPLjYZMGBzSBhwzx6d/Vhdaw0llj1DL8Gdn1c9PGduYua6Lfuxndkno6OKCKG6X3UfLVFsqaWigjkLGRyM2nuwAcnIPWF29M1tdV0czLnE5lVTyuie4twH46RuxjyKuQUNivlRU1UEk1orIZDtjbDHde0R0ebqXS0RcqiqkuVHNVOq46SUCKdxy54JdvJ6eAPnQWtERAREQEREBERAREQERQglFGUyg4errhVW2zieikDJjK1gJaCMFaoodWkZF4o9/RyA9ynX39wMP8A9xH7VZGjtR5EFa7B1d34o/UD3J2Dq7vxR+oHuW5VXt0GqqOzCAFtRCZOU2t7cB27GP8Ah6+laV81YLPfIaGSna6J4aXSl+NkE4Jxjo4oJ7B1d34o/UD3J2Bq7vxR+oHuVkDgQCN4PAquS6qa3VTLNFAJGlwY6Xb+KcZIx4kEdgau78UfqB7k7A1d34o/UD3LHNqe4OvNXb6C1CpNMcF3K43dfBZBedR5GdPAD+OEDsDV3fij9QPctvTlTcJX18FynZNNTTBgcxgaMbIP9V2W5I37j1Lj2L+9b39Kb/02oO2iIgIiICIiAiIgIiICIiAiIgIiICIiAiIgIiICIiAiIgKFKhBWaX9Itb9Ab+Jqs6rFL+kWt+gN/E1WdAREQEREBERAREQEREBERAREQEREBERAREQEREBERAVX1zIYaW2StY6RzK+NwY3i7AduCs6rmsvi2f8AmMXsKDzzrq/Bu6+pPuTnXV+Dd19SfcrLhEFRrL4a4Riq0pc5RG7bZtQncevgtjnVV+Dd19SfcrMiClVtwguE3K1mkLjNJjZ2nQHOFmor2aCHkqTSlyhjznZZARv6+Ct6IKRV1tNXS8tVaNr5ZDxeac5PlOFtUV9dQQCGk0rcoYwc7LISBn0K2ogrXOur8G7r6k+5OddX4N3X1J9ysqIK1zrq/Bu6+pPuTnXV+Dd19SfcrKiCtc66vwbuvqT7k511fg3dfUn3KyogrXOur8G7r6k+5OddX4N3X1J9ysqIK1zrq/Bu6+pPuTnXV+Dd19SfcrKiCtc66vwbuvqT7lhqtU1hpZQNP3SI7Bw8xkBu7jnHQrWsc0TZoXxPzsvaWnHURhB8jpNZXylLcVnKtH6srQ7Pn4/erNa9d1lSQySzyTvxxpsnPm3+1d6h0lZaEhzKJkrx+tN2/wBx3LssiZG0Nja1jR0NAAQVzXhzp9h/+4j3dW9WVvxR5FW9ejFgb9Ij9qsjfijyIKhcv0n2n6K72SrQ1NbWXXW8VG/I26U7JHQ4B2Pvwt+47/yn2n6K72SqKz9JdHu/8ufY5BtafvzXaQdWTEmShYY5ATvcWjd6RhVW1UU1PqWy1VVtcvWudM8O8ZOD5xvXuelmg1LVafhaBT1tVHI7H7AO1u8XuXdvzQzXFhAGAGkD0lBoUtyktutby+KgqawvIaWwNLi3hvKsNBqGoq6yOB9juFO15wZJYyGt3dK5unvl3ffIPaFcMIJC4ti/vW+fSm/9Nq7S4ti/vW+fSm/9NqDtoiICIiAiIgIiICIiAiIgIiICIiAiIgIiICIiAiIgIiIChSoQVml/SLW/QG/iarOqxS/pFrfoDfxNVnQEREBERAREQEREBERAREQEREBFCZyglERAREQEREBERBBXznV2pZfhNlDLRBhoatswdynxwMkdG7IIK+jHivmf5SqQRXenqWjAmiwd3S3/AAIQXfTd2kvdrFZJTiDaeWtaH7WQOngOnPoXWXNsFGbfZKOlc3ZfHENsf8R3n7yV0kBERAREQEREBEUIJRQDlSgIiICIiAiIgIiICIiCs69/uBn0iP2qwNmiLR/as4ftBYbnbaa60hpqxhfESHYBxvC5PMmyfMS+ud70HYc2kdOJnciZWjZa/dtAdQPnUltI6cTkQmVowHnG0B1ZXG5k2P5iX1zvenMmx/MS+ud70HYLaUzCY8iZWjAecbQHVlHNpXyslfyLpGfEe7BLfIehcfmTY/mJfXO96cybH8xL653vQdljaRkz5WCFsj/jPGAXeU9Ky8tF86z6wXB5k2P5iX1zvenMmx/MS+ud70He5eL51n1guPYXB1zvZBBBqm7x+41YeZNk+Yl9c73rpWq0UdoikjomOY2R207acXZOMdKDoIiICIiAiIgIiICIiAiIgIiICIiAiIgIiICIiAiIgIiIChSoQVml/SLW/QG/iarOqxS/pFrfoDfxNVnQEREBERAREQEREBERAREQEREEFVC31epbt2VLSVVFHFFUPhAkjJO4/wCKt+Mqu6K/Mbh9Pl/og89jau7vt3qinY2ru77d6oqyogrXY2ru77d6op2Pq7u+3eqKsi0bxWPt9pqquNrXPhjLwHcCR1oOT2Pq7u+3eqKdjau7vt3qiunYbg+52amrZWNY+VpJa3OAckbvQuhlBXOxtXd3271RTsbV3d9u9UV073d4bLbnVkzHyNDg0NbxJPBbsEomgjlAwHtDsdWRlBX+xtW93W71RXOuunNQXd9O6trKB/Y7i5gDCAc4zndv4K658SIK52Pq3u63D/0io7H1b3dbvVFdm61D6O11dVGGufBC+QB3AkAnf6FwpNSVDdFx3tsMXLuONg52fjlv9EGTsbV3d1u9UU7H1d3dbvVFbGk71LfbW6pniZHIyUxkMJwcAHO/yqNWX42G3MmibG+okfssY/geknGQcDd6Qgwdj6t7vt3qinY+ru7rd6p3uWO56lqaLSlHdWQxOmqS1pa7OyMgnr8S1heNYuAIsdPgjI3/AP8A0g3extXd3W71RTsbV3d9u9UV0bDU3Kpo3vu1KylnEhAYw7tnAweJ8a6iCtdjau7vt3qitWrrNRWyrt4ramjkhqapkJEUZB3nereq1rD/AG1j/mUSCyBSoUoCIiAiIgIiICIiAiIgIiICIiAiIgIiICIiAiIgIiICIiAiIgIiICIiAiIgIiICIiAiIgIiICIiAiIgKFKhBWaX9Itb9Ab+Jqs6rFL+kWt+gN/E1WdAREQEREBERAREQEREBERAREQFXNFfmNw+ny/0VjVc0V+Y3D6fL/RBY0RQgrurLnPTMo7dRvMVVcJRGyXojGQCfLvH3rj3ywXO32isqorxUVO1HieOUZDmdOMndjeV0tZUcokt12iY6UW6XlJI2jeWZBJHk2fvWnfdV0VxsVVT29k88skZDgIziNu7JJ8SD3bRcXaJtsVtLWPlOxLMSByLCTl3mXKvVE+w07qul1LNJVNIIhc/JeCRndnz+QKKqGodpaysqXyxWs57JMbTtjeSCfEsd7bp+S0yR2CifU1JDduVrHkxNBySSRx3Y86Doa15au0xR3M1EkbJGROdTDe0lwznPWM4XWliukGn6Ckopy90gDZqt5G1Ew7848Q3eZcvUI5T8nNByeXBscAON+MNwfvWte69tyobU5kk/wAER4ZVyRNILXAAYPp+9BivNLJYIjU0upJJaoEEwvfkuGd/Sf8A9K90VdFPQU1S97WctE14DiAd4yqDfI7BJZ5xYKF08rdnbnYx5EQzxJPAnGPSrTb7NbbtY7ZJW07Z3MpmNadojG4btxQbt9ljk09c9h7XYpZM7JB/VKqMv6Jov3v/AMxVkr7TQ2rTl1bQU7YRJTSF2CTnDTjj5VXJ2Ob+SqFpaQ7azgjfgykhBt6UItF5+DdrENdSx1MLSc9ts9tj0O9C0NVf64uVzkDiae1QBoLTuEpcAR19DvO1dC+wVMFist4o88vQRxkt372uaAQcb8dB8RKGifSfk6qHSg9kVDDPJ15cQR92PPlBo6gGfycWnd+tH+Fy6DNW3URtA09UEAYzk9XkWhf2Od+Tm1hrTudGTgcO1cPar9DvhZ+6PYg1rRVy19uiqZ6d1NI/O1E7i3BI/plbyjClAVb1h/trH/MovarIq3rD/bWP+ZRe1BZEREBERAREQEREBERAREQEREBERAREQEREBERAREQEREBERAREQEREBERAREQEREBERAREQEREBERAREQFClQgrNL+kWt+gN/E1WdVil/SLW/QG/iarOgIiICIiAiIgIiICIiAiIgIiIIzhV3RX5jcPp8v9FYiMquz6JstRM+WSGUve4udiUjeTvQWJFWuYVh+Yl9a5OYVh+Yl9a5BZTvWNkUbC5zGNaXHJIbjPlVe5hWH5iX1rk5hWH5iX1rkFjLQ5pBAIPEEcVjhpoKcOEEMce0cu2GgZPjwuBzCsPzEvrXJzCsPzEvrXILIWjBHBeGQxsj2GRtaz9lowPQq9zCsPzEvrXJzCsPzEvrXILDFBFC3ZhjbG3OcMGB9y98FW+YVh+Yl9a5cbUWlLVbhbuxopB2RWRwvzITlpzn2IL9xUYCrXMOxEn+wl9aVPMKw/MS+tcgsmN2Ewq3zCsPzEvrXJzCsPzEvrXILJhSq1zCsPzEvrXJzCsPzEvrXILKirXMKw/MS+tcnMKw/MS+tcgsqrer/APbWP+ZRe1RzCsPzEvrXLJTaLs1LUxVEMUokieHtJlJ3g5CCwqVClAREQEREBERAREQEREBERAREQEREBERAREQEREBERAREQEREBERAREQEREBERAREQEREBERAREQEREBQpUIKzS/pFrfoDfxNVnVYpjj8otZ9Bb+JqsjpGsGXuDR1koPaLBT1UFU1z6aaOZrTslzHBwB6shZkEooRBKKEQSihEEooRBKKEQSihEEooRBKKEQSihEEooRBKKEQSqzqp3KXWwUrgDHJV7Z68tAx7SrKqzqbfqLTo6eXefuCCzBSoUoCIiAiIgIiICIiAiIgIiICIiAiIgIiICIiAiIgIiICIiAiIgIiICIiAiIgIiICIiAiIgIiICIiAiIgIiICIiAiIgIiICIiAoUqEFRv1mvzr1NcrLPCwyQiItyNsjp4jA6OlUq6WzULSX3GCslxxc4l49IyvseEIyg+eaMZqA2d3wVJQNg5U5FQHbW1gZ4DGF3+T1l89Z/RJ7lYw0AkgYzxUo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WsvnrP6JPcuXWtvLdSWP4XfROHLO5PsYO6hnOR5FdyvlF31Jc49RGaR0LpaGSSOPtO1G8tO7rQfWFK0LLPUVVopairAE0sYe4AYG/ePuW+gIiICIiAiIgIiICIiAiIgIiICIiAiIgIiICIiAiIgIiICIiAiIgIiICIiAiIgIiICIiAiIgIiICIiAiIgIiICIiAiIgIiICIiAiIgIiICIiAiIgIiICIiAiIgIiICIiAiIgIijKCUUJlBKLXNXTNdh1RECOgvCxzXW3wNzLW07B1ulAQbR8S+X6ktPL6+FKGhkdW+Nwx1EDaPpDlfzqCzd9aP1zfeufNUadlvMF1ddaYVELCxoFQ3ZI38R5ygsDQAMAYAXtcznBZh/wDVaP1zfevUd9tMrwyO5UjnHgBM3J+9B0UWv2bS90w5/fCyskbIMsc1w6wcoPaLznoU5QSihSgIiICIiAiIgIiICIiAiIgIiICIiAiIgIiICIiAiIgIiICIiAiIgIiICIiAiIgIiICIiAiIgIiICIiAiIgIiICIiAiIgIiICIiAiIgIiICIiAiIgIiICIiAoJwhVcrbncrlXVdtszIoux8NmqpSe0J6GjG88UHSuN9ttr3VlXHG87wzOXegb1y+ctbXAGzWaonjPCec8mw+MdYW5a9N2+ga17om1FTxfPMNpznde/guxjzoK3Hb9SV4c6tusdA3O6KljDj53HeFLtKGoP8ArG8V9W3oZt7DfQFZAMIUFUq9PaRt2y2uZFE5w3crUODnDrxtJb6LRvZDYqRlDLK84a17+UyeoBxO9c6vbRjXM41AGmlfCBTukyGDGDx4da27rY7VeYGPsE9HFWxODmuieACOo7PDy49qDuzWmx08TpZrbb42NGXOdAwAefC9tslme0Oba6EtIyCKdm8ehVf8otdUNooqI0r+TfsyOnGdnayRs8PIV2G6gZRadpqyrgfHPI3Zjpv13EbhgeMYPnQdH4Cs/eqh+zs9y8S6ds0sZY610gB47MLWn0gZXJ53yUjIpLraKqkhlOGybnDz8P8AOVtah1NHZOwnCndUMqskFpwQBjgOn4yBzK093vHrpP8AuWJ+ira07VFLV0bxwdFMd3pWudZPpnwyXG01NJSTHDZnb/Jkf586tTHB7Q5u8EZBQV4WG8QgGDUlTtAbuVia8Hy5Kwit1PbXDsyhguMP7dK7ZcPNjf6FaVGPGg4NPrC0SyclNLJSTA4MdSwsLT1HoC7rXte0OYQ5pGQRwIWGpo6erj2KmGOZuMYe0O9qrr7XXadnnqrHCyoo3jL6JzjkEdLSc9Z3e1BagcqVpWu4QXSgiq6d2WSAEjdlp6QcdIW6gIiICIiAiIgIiICIiAiIgIiICIiAiIgIiICIiAiIgIiICIiAiIgIiICIiAiIgIiICIiAiIgIiICIiAiIgIiICIiAiIgIiICIiAiIgIiICIiAiIgIiIIKqtomjtup7rS1hMMlZK2SnLtwkGDuB6/ErUtO42ukulPyNZC2RvEE8WnrB4hBtgqQcqsi1361uxbbiytpxwgrB2wHicN+fQoZqqWjfyd6tVTRu+djHKM9I/plBaFB6Fz6G922447ErIpCeDc4PoO9b6Cuw3Kgv10rbVXUceaV45NkwBc/GQSB6OHEFcvU+mqG20U12tr30U8GHNDHYaTkBdy86aorvKycufTVTDkTQkBx8RWtT6RgbVxT1lfV1rYzlsc7g5pPRkdKDm6wkml0NRSVJJmdyLpMjB2i05yOjel5HJ6m03LJ2sWwG7TuGccPvCst7tEN6t7qSdzmNLg4ObxaR1fetU6ZpJbOLdWSz1TAS5skju3aejZPRhBr66fTDTFS2p3ucWiIDjtZyMebOfFlcG6j+z0ZtnPxMk/+n1ruRaOpTKx1fW1ldGze2Kd+W561ztd00U1ysFM8YikmdG4N3dqSwHHVuQdHXr6Zumpm1IJc5zeSA47ec58mM5XZtTZmWukbUuDpxCwSOHS7AyuRHpCldO19dWVlexhyyKeTLQesgDerCMNAAxjgEHtQsNRVwUrdqomjib1veG+1cWq1fbIn8lSGWvn/AGKZm1jyngg75WjdrpS2ikNTVvIGdlrQMuceoBcltVqa4sPI0VLbo35AfUPLntHWAOnyrYt2m44ars24VMlwrB8WSUbo/wB1vAH3DggjSFBUUNrlNVEIpKmd0/J5yWA4wDu47l31AGFKAiIgIiICIiAiIgIiICIiAiIgIiICIiAiIgIiICIiAiIgIiICIiAiIgIiICIiAiIgIiICIiAiIgIiICIiAiIgIiICIiAiIgIiICIiAiIgIiICIiAiIgKFKIIx41GF6RBx7hpm0XF7pKijYJHcXs7Vx9HHzrQGiLdD21FUVlJL+3FMQVZ0QVo2O+x/7HUshDfitkpw7PlOVhe3WULtlj7fUD9sjZ+7crUgCCqcprX5m3en/FOU1r8zbvT/AIq2IgqfKa1+Zt3p/wAV4eNYvc1z6a2Ocz4pO8jyK3qEFZbbNTVI2qi+RUxPFkFOHgeLJwvZ0rJVA/Cl5rqvPFjXcmw/8oyrHhEFep9FWOB+12KZMcBJIXAeZdunpKelj5OmgjhZ+zGwNH3LOiCAMJhSiAiIgIiICIiAiIgIiICIiAiIgIiICIiAiIgIiICIiA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Isosceles Triangle 14"/>
          <p:cNvSpPr/>
          <p:nvPr/>
        </p:nvSpPr>
        <p:spPr>
          <a:xfrm>
            <a:off x="155575" y="5517232"/>
            <a:ext cx="452196" cy="63703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051720" y="3984798"/>
            <a:ext cx="0" cy="1126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80600" y="4189284"/>
            <a:ext cx="3302705" cy="1336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18105" r="17120" b="6249"/>
          <a:stretch/>
        </p:blipFill>
        <p:spPr bwMode="auto">
          <a:xfrm>
            <a:off x="276444" y="1498107"/>
            <a:ext cx="8442584" cy="452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Freeform 1026"/>
          <p:cNvSpPr/>
          <p:nvPr/>
        </p:nvSpPr>
        <p:spPr>
          <a:xfrm>
            <a:off x="15766" y="5583972"/>
            <a:ext cx="652176" cy="676442"/>
          </a:xfrm>
          <a:custGeom>
            <a:avLst/>
            <a:gdLst>
              <a:gd name="connsiteX0" fmla="*/ 189186 w 652176"/>
              <a:gd name="connsiteY0" fmla="*/ 674938 h 676442"/>
              <a:gd name="connsiteX1" fmla="*/ 283779 w 652176"/>
              <a:gd name="connsiteY1" fmla="*/ 659173 h 676442"/>
              <a:gd name="connsiteX2" fmla="*/ 472965 w 652176"/>
              <a:gd name="connsiteY2" fmla="*/ 548814 h 676442"/>
              <a:gd name="connsiteX3" fmla="*/ 583324 w 652176"/>
              <a:gd name="connsiteY3" fmla="*/ 454221 h 676442"/>
              <a:gd name="connsiteX4" fmla="*/ 630620 w 652176"/>
              <a:gd name="connsiteY4" fmla="*/ 217738 h 676442"/>
              <a:gd name="connsiteX5" fmla="*/ 599089 w 652176"/>
              <a:gd name="connsiteY5" fmla="*/ 170442 h 676442"/>
              <a:gd name="connsiteX6" fmla="*/ 504496 w 652176"/>
              <a:gd name="connsiteY6" fmla="*/ 107380 h 676442"/>
              <a:gd name="connsiteX7" fmla="*/ 441434 w 652176"/>
              <a:gd name="connsiteY7" fmla="*/ 75849 h 676442"/>
              <a:gd name="connsiteX8" fmla="*/ 346841 w 652176"/>
              <a:gd name="connsiteY8" fmla="*/ 44318 h 676442"/>
              <a:gd name="connsiteX9" fmla="*/ 110358 w 652176"/>
              <a:gd name="connsiteY9" fmla="*/ 28552 h 676442"/>
              <a:gd name="connsiteX10" fmla="*/ 63062 w 652176"/>
              <a:gd name="connsiteY10" fmla="*/ 60083 h 676442"/>
              <a:gd name="connsiteX11" fmla="*/ 15765 w 652176"/>
              <a:gd name="connsiteY11" fmla="*/ 75849 h 676442"/>
              <a:gd name="connsiteX12" fmla="*/ 0 w 652176"/>
              <a:gd name="connsiteY12" fmla="*/ 123145 h 676442"/>
              <a:gd name="connsiteX13" fmla="*/ 31531 w 652176"/>
              <a:gd name="connsiteY13" fmla="*/ 328097 h 676442"/>
              <a:gd name="connsiteX14" fmla="*/ 47296 w 652176"/>
              <a:gd name="connsiteY14" fmla="*/ 485752 h 676442"/>
              <a:gd name="connsiteX15" fmla="*/ 63062 w 652176"/>
              <a:gd name="connsiteY15" fmla="*/ 533049 h 676442"/>
              <a:gd name="connsiteX16" fmla="*/ 110358 w 652176"/>
              <a:gd name="connsiteY16" fmla="*/ 564580 h 676442"/>
              <a:gd name="connsiteX17" fmla="*/ 126124 w 652176"/>
              <a:gd name="connsiteY17" fmla="*/ 611876 h 676442"/>
              <a:gd name="connsiteX18" fmla="*/ 220717 w 652176"/>
              <a:gd name="connsiteY18" fmla="*/ 674938 h 676442"/>
              <a:gd name="connsiteX19" fmla="*/ 189186 w 652176"/>
              <a:gd name="connsiteY19" fmla="*/ 674938 h 67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52176" h="676442">
                <a:moveTo>
                  <a:pt x="189186" y="674938"/>
                </a:moveTo>
                <a:cubicBezTo>
                  <a:pt x="199696" y="672310"/>
                  <a:pt x="253453" y="669282"/>
                  <a:pt x="283779" y="659173"/>
                </a:cubicBezTo>
                <a:cubicBezTo>
                  <a:pt x="322502" y="646265"/>
                  <a:pt x="445534" y="576245"/>
                  <a:pt x="472965" y="548814"/>
                </a:cubicBezTo>
                <a:cubicBezTo>
                  <a:pt x="549425" y="472354"/>
                  <a:pt x="511292" y="502242"/>
                  <a:pt x="583324" y="454221"/>
                </a:cubicBezTo>
                <a:cubicBezTo>
                  <a:pt x="658340" y="341697"/>
                  <a:pt x="668708" y="370087"/>
                  <a:pt x="630620" y="217738"/>
                </a:cubicBezTo>
                <a:cubicBezTo>
                  <a:pt x="626024" y="199356"/>
                  <a:pt x="611219" y="184998"/>
                  <a:pt x="599089" y="170442"/>
                </a:cubicBezTo>
                <a:cubicBezTo>
                  <a:pt x="544011" y="104348"/>
                  <a:pt x="569986" y="135447"/>
                  <a:pt x="504496" y="107380"/>
                </a:cubicBezTo>
                <a:cubicBezTo>
                  <a:pt x="482894" y="98122"/>
                  <a:pt x="463255" y="84577"/>
                  <a:pt x="441434" y="75849"/>
                </a:cubicBezTo>
                <a:cubicBezTo>
                  <a:pt x="410575" y="63505"/>
                  <a:pt x="346841" y="44318"/>
                  <a:pt x="346841" y="44318"/>
                </a:cubicBezTo>
                <a:cubicBezTo>
                  <a:pt x="255278" y="-16723"/>
                  <a:pt x="290417" y="-7459"/>
                  <a:pt x="110358" y="28552"/>
                </a:cubicBezTo>
                <a:cubicBezTo>
                  <a:pt x="91778" y="32268"/>
                  <a:pt x="80009" y="51609"/>
                  <a:pt x="63062" y="60083"/>
                </a:cubicBezTo>
                <a:cubicBezTo>
                  <a:pt x="48198" y="67515"/>
                  <a:pt x="31531" y="70594"/>
                  <a:pt x="15765" y="75849"/>
                </a:cubicBezTo>
                <a:cubicBezTo>
                  <a:pt x="10510" y="91614"/>
                  <a:pt x="0" y="106527"/>
                  <a:pt x="0" y="123145"/>
                </a:cubicBezTo>
                <a:cubicBezTo>
                  <a:pt x="0" y="245081"/>
                  <a:pt x="4544" y="247139"/>
                  <a:pt x="31531" y="328097"/>
                </a:cubicBezTo>
                <a:cubicBezTo>
                  <a:pt x="36786" y="380649"/>
                  <a:pt x="39265" y="433552"/>
                  <a:pt x="47296" y="485752"/>
                </a:cubicBezTo>
                <a:cubicBezTo>
                  <a:pt x="49823" y="502177"/>
                  <a:pt x="52681" y="520072"/>
                  <a:pt x="63062" y="533049"/>
                </a:cubicBezTo>
                <a:cubicBezTo>
                  <a:pt x="74898" y="547845"/>
                  <a:pt x="94593" y="554070"/>
                  <a:pt x="110358" y="564580"/>
                </a:cubicBezTo>
                <a:cubicBezTo>
                  <a:pt x="115613" y="580345"/>
                  <a:pt x="116906" y="598049"/>
                  <a:pt x="126124" y="611876"/>
                </a:cubicBezTo>
                <a:cubicBezTo>
                  <a:pt x="155432" y="655837"/>
                  <a:pt x="174435" y="663368"/>
                  <a:pt x="220717" y="674938"/>
                </a:cubicBezTo>
                <a:cubicBezTo>
                  <a:pt x="225815" y="676212"/>
                  <a:pt x="178676" y="677566"/>
                  <a:pt x="189186" y="6749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Triangle 11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32" name="Straight Connector 1031"/>
          <p:cNvCxnSpPr/>
          <p:nvPr/>
        </p:nvCxnSpPr>
        <p:spPr>
          <a:xfrm>
            <a:off x="3131840" y="1769928"/>
            <a:ext cx="0" cy="3747304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773" y="2588965"/>
            <a:ext cx="553998" cy="214539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GB" sz="2400" dirty="0" smtClean="0"/>
              <a:t>Log[Power]</a:t>
            </a:r>
            <a:endParaRPr lang="en-GB" sz="2400" dirty="0"/>
          </a:p>
        </p:txBody>
      </p:sp>
      <p:sp>
        <p:nvSpPr>
          <p:cNvPr id="28" name="TextBox 27"/>
          <p:cNvSpPr txBox="1"/>
          <p:nvPr/>
        </p:nvSpPr>
        <p:spPr>
          <a:xfrm rot="5400000">
            <a:off x="4503601" y="5031633"/>
            <a:ext cx="553998" cy="214539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GB" sz="2400" dirty="0" smtClean="0"/>
              <a:t>Log[Period]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532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0" y="31008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200" dirty="0"/>
              <a:t>Confidence intervals: EMD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8496944" cy="51411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Identifying QPPs in Solar Flares using EMD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8771-18F3-48FA-85A8-4AE0940D9DA4}" type="slidenum">
              <a:rPr lang="en-GB" smtClean="0"/>
              <a:t>12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5760640"/>
            <a:ext cx="1115616" cy="1124744"/>
          </a:xfrm>
          <a:prstGeom prst="line">
            <a:avLst/>
          </a:prstGeom>
          <a:ln w="28575">
            <a:noFill/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BDABALDA4MChAODQ4SERATGCgaGBYWGDEjJR0oOjM9PDkzODdASFxOQERXRTc4UG1RV19iZ2hnPk1xeXBkeFxlZ2P/2wBDARESEhgVGC8aGi9jQjhCY2NjY2NjY2NjY2NjY2NjY2NjY2NjY2NjY2NjY2NjY2NjY2NjY2NjY2NjY2NjY2NjY2P/wAARCAL9ArIDASIAAhEBAxEB/8QAGwABAAIDAQEAAAAAAAAAAAAAAAEGAwQFAgf/xABZEAABAwMBAwQMCQkECAUEAwEBAAIDBAURBhIhMRMWQVEUIlRVVmFxgZGTsdEVMjZTdJKUobIHNDdCUnJzdcEjNeHwJCUzQ2KCs9ImRIOiwkVkw/EXJ2Xi/8QAFAEBAAAAAAAAAAAAAAAAAAAAAP/EABQRAQAAAAAAAAAAAAAAAAAAAAD/2gAMAwEAAhEDEQA/APoCIiAiIgIiICIiAiIgIiICIiAiIgIiICIiAiIgIiICIiAiIgIiICIiAiIgIiICIiAiIgIiICIiAiIgIiICIiAiIgIiICIiAiIgIiICIiAiIgIiICIiAiIgIiICIiAiIgIiICIiAiIgIiICIiAiIgIiICIiAiIgIiICIiAiIgIiICIiAiIgIiICIiAiIgIiICIiAiIgIiICIiAiKEEooRBKIiAiIgIiICIiAiIgIiICIiAiIgIiICIiAiIgIiICIiAiIgIiICIiAiIgIiICIiAiIgIiICIiAiIgIiICIiAiIgIiICIiAiIgIiICIiAiIgIiICIiAiIgIiICIiAiIgIiIChFyLtqCktr2Q9tU1bzhlPDhzz5eoeNB18qM78dKrDo9VXF5zLTWuE8GtAkkA8Z4Z9CyjSMMzc19yuFVKfjOMxaD4gBwCDq1l4t1CcVVbDEepzxn0LmHW1gBI7NJI6onn+i2KTSlkpMbFBE93XKNv25XXa0MaGsaABuAAwAgr51pbX/AJnDW1vX2PTk49OFjk1Lcqhv+rbBVuzwdUYjHo/xVhM0QJzI0de/C9tc14y1wI8RyEFW+GdVeD8frf8AFPhrVXg/H63/ABVq2hnHT1KUFXi1Be4Mur9PTbHQad4cR5R6FlGsqRpzPbrpBH0ySU3at8uCVY0KCvc+NP5/PT5eRf7lu0morRWECCvhLicBrjsk+Y4XSOCcHpC51Zp60VxJqKCEuPFzW7Lj5xgoOkHAgEbwUz4lXOZdtYMQT1sDf1WxzkBvkysbqDUlucewbjFXRDhHVjtj4shBaAcqVwaLUkbqsUN0gdb6wjIbIRsP/ddwK7gORlB6REQEREBERAREQEREBERAREQEREBERAREQEREBERAREQEREBERAREQEREBERAREQEREBERAREQEREBERAREQEREBERAREQEREBERAREQEREBERAREQFClQg4GqK6drae10ZLKqvJY2XOBG0YyfLvW9arLQ2qLZpoWiQ/HlO97z1knetbUdrlq4oqyiyLhRkvgOdxORlpz1gJaNRUlxk7HeySkrAO2p5hsuz4s8f8AO5B2sImUCCVytST1VNYayWiGZ2sy3xDIyfMMrqrRu1fDbbfLV1LXOhYO2DRnju4eXA86Cp2Cxadr7XHUTy8vUSxgSmSbBa/AzgbuBW5p2y19ivtXFH29qezaY5zt4PQAOviD17j4llqNG2K4Qulp2GLlRlkkL8t8w3haVqNzsGoKSzVFYKukqGEsOy4uZgHh1DI8Yx1YQaFk1PBLq+omf2S6KtLYoGkA7BJA3jO4eTKtFRqihiqZKaniqa2aL/aNpY9vZ8ZOQPQuVYiBrq+OPAMBJ8W5eKC5VMz6nmtZYWwul7eqmkw156d2QenoKDuWTUdDfHSspWyxyxfGjlbh2OvcSFzna9tA228nVGRr9jkxGC53jG/GPv8AEuZY+zD+UKqFwfE+o5Ah3JDDR8XAHmWx+T2GPF0n2RypqNgnxDJx96DXm1ZTs1iyR8VY2JkHY/JOYARIXZzs54Yx4/Er4N+VXHfpCb/Lf/yFWIIJUEZG9SmUGrW0NLXwmKrgZNGeh4zjyLh2aaW0XuSwS7csDmmekeXZLGfsnPQCDhdW53qitTWdkyHlHnDImAue4+IBcyyUc9wukt9rmyROcDFSwvGCyLrI6z92/jlBZAcqVClAREQEREBERAREQEREBERAREQEREBERAREQEREBERAREQEREBERAREQEREBERAREQEREBERAREQEREBERAREQEREBERAREQEREBERAREQEREBERAREQQRlc662aiu0QbVxZc05ZI3c9p8RXSUIKwLbqO2jFBc462EcGVg7bybQ3nzqW6hu1PmOt09Ul7eLqdwe0+RWYhRhBX4tZWvleSq+yKGX9ipiLcejK3ZbrZqumfHLcKN0UjS1zTO0ZHpW/NTw1DNieKOVn7L2hw9BXNfpeyPdtG2U+T1Nx9wQca22eaAyQWLVLBT52hCI2Tln3/0C6Vk04LdVS1tZVOr66Q7p5G4LB1AZOPduUzaPsMzQDb2Mx0sc5p+4rDzNoofzCrrqE9UM5wT4wcoJGm54tQyXWluTomzOby0JiDttoxluSdwOOrIWOHTNZQTS/BF5fSU8r9swugbIAfETwXP1Daa60WaeujvtfI+PZw1ztxy4D+q34NNVcsEch1BcQXNDsbQ3ZCDLbNMOt98ddDXvnkka4Sh8YBcTjeCMY4cMLNZbVDpunqzPWsMU0pk2pAGBoPRknetcaRjm3V90uFXH826XZafLjissWirDE8PFDtHqdI4j0EoNK6x0VXeYLrR6jpKSeKLk/jMkDhknhteNblRrCzU2GMqHVMh3bFOwuJPi6PvWzzWsYOfg2D6q3qW30lEMUlNDD+4wBBw36mrnNPY2nbg4n4nKjYB8vHC8Nj1TcjmSantUByNlrQ+THn3efcrPhMIORadPUttkdUOdJVVjvjVE52n+YnguwBhFKAiIgIiICIiAiIgIiICIiAiIgIiICIiAiIgIiICIiAiIgIiICIiAiIgIiICIiAiIgIiICIiAiIgIiICIiAiIgKFKhARVuo1JWi61lFRWiSrNKWh72yAcRkbj5/Qnw9e/Buf1rUFkRVv4evfg3P61qfD178G5/WtQWRFW/h69+Dc/rWp8PXvwbn9a1BZEVb+Hr34Nz+tanw9e/Buf1rUFkRVv4evfg3P61qfD178G5/WtQWRFW/h69+Dc/rWp8PXvwbn9a1BZEVb+Hr34Nz+tanw9e/Buf1rUFkRVv4evfg3P61qfD178G5/WtQWRFW/h69+Dc/rWp8PXvwbn9a1BZEVb+Hr34Nz+tanw9e/Buf1rUFkRVv4evfg3P61qfD178G5/WtQWTKjKrfw9e/Buf1zVSrzqG8wX2pkbLUUTyW5gL9oM7UdHDx+dB9azvRfMrXrW/OfsGnZX+SIh3pbu+5X2z1tVXUfLVlE+jk2scm45OMDf/nqQaGuvklXeLY/G1dihOaGn/ht9gXA15W0zNO1dI+eNtRI1jmRFwDnDbG8DzFdW0XGjq6aKKmqYppGRN2mscCW7unqQdJFClAREQEREBERAREQEREBERAREQEREBERAREQEREBERAREQEREBERAREQEREBERAREQEREBERAREQEREBERAREQEREBERAREQFBUqEFb0/8q9SfvwfhcrIq3p/5V6k/fg/C5WVBCKUQQilEEIpRBCKUQQilEEIpRBCKUQQilEEIpRBCKUQQuXLp21T3CSuqKNk1RJjLpO2G4Y4Hd0LqqEGOOKOFgZExsbRwDQAF7wpymUFE/KbRAwUVa1vbNcYnuDd5B3jJ8WD6Vk/JlS7NBWVRB/tJBGD1gDP9V0tbyUc9gqaeWqgjnAD42ueMkg5wB4xkededCVNEdPQU8EzTMwnlWnAO0Tnh08QM+JBZ1KjKZQSihSgIiICIiAiIgIiICIiAihRlB6RRlMoJREQEREBERAREQEREBERAREQEREBERAREQEREBERAREQEREBERAREQEREBERAREQEREBQpUIK3p/5V6k/fg/C5WVVrT/AMq9SfvwfhcrKgIiICIiAiIgIiICIiAiIgIiICKEyglF5LgBk7gOtcut1HaKEHl6+IOH6rTtnPkGUHVKZVYdqisrMC02OrnB4PmxG0qXUGpri0dk3Cnt7DxZTNLneQk9PkQWGaohp4zJPLHEwcXPcGgecrh1WsrPC/k4ZX1cnQynYXZ8/BeYNHW4PEte+or5R+tUSEj0Do8q7dNR0tIwNpaeKEYxhjQ32IOC66airj/q+0NpYzwkq37/AKo3hOb11r990vkwaeMVKNgeTPT6FZQPEhOEHEo9I2WkIIomSu6XT9vnzHd9y81mj7LVku7EED/2oTsY83D7l3lKCs83rpRf3bf6gMHCOqaJB5M9A8yCs1PRfnNupq9g/Wp5Nh3oPFWUqMAoK63WNDC7YuFPV0MnVNCfuI4rq0V3t1wA7ErIZT+y142vRxC25ImSsLJGNe08Q4ZC5FZpWy1e99DHG/8Abiywj0IOzlTlVnmxWUm+132shA4MmxI0L0anVFBjlaOkuMY4vhdsO9B3ehBZFKrLdY08Dg250FbQk8XSRZYOjiN/3Lq0l7tlaP8ARq6GQn9UPAPoO9B0UUAplBKKFKAiIghU3VGpaqyalpIWkOpHQtfIzG85c4Ejx7grmqNqKjhuH5QbfSVDdqOWjc0jzS4PmOCgucE0dRTsnheHxyNDmOHSDvC4GiLtV3a1Tz1sgfI2csBAxu2Wn+pWjpiplsddJp24yAn/AGlNID2rgd+yPvPpWhpauda9D3WrYCXxzkNx0EtYAfSUF8NRCJeS5WPlP2NoZ9Cyg5VLtGkKGvs0dXWyTS1dXG2Xl9s5jJAIx93HK29D1tTNBXUdVM6fsOcxskecnZ37j6PvQWpaddc6K2hhramOAPyG7ZxnHH2rcVW1XEya+afjlY17HTvDmuGQdzUHS50WTvnT/XTnRY++dP8AWXFlvOl4XPa+3EBhILuw927zLyy+6Ve0Obbi4HgRSZQdznRY++dP9ZOdFj750/1l7gtlqngjmZb6cNkaHDMQBwRnfuWT4Gtfe+m9UEGDnRY++dP9ZOdFj750/wBZZ/ga2d76b1QT4Gtne+m9UPcgwc6LH3zp/rJzosffOn+ss/wNa+99N6oJ8DWvvfTeqCDBzosffOn+sstLfrVWVDIKauhllfnZa12Sd2f6LTvDLDZqVtTWUMDY3PDAWwgnJBP9Cta40VLSamsRpaeKEufMHGNoGe0QWYHKlQFKAiIgIiICIiAiIgIiICIiAiIgIiICIiAiIgIiICIiAoUqEFb0/wDKvUn78H4XKyqtaf8AlXqT9+D8LlZUBERAREQEREBERARFBOEBMri3XVNqtMroKmdxnbgmJjCXbxnycPGudT6jvF3Zt2izgQu3CaokAHoH+KC1ZWtV3GioWF9XVQwj/jeBnyDpXDNjvdfk3K9ujaf91Rt2R9bitqi0nZ6R22absmXiZKh3KE+nd9yDXfrGjmcWW2lq6+TgORiOz5yeHoXgzaruG+KnpLZG75x3KPHo3fcrJHDHEwMiY1jRwDRgL3hBWeapqmZvV1rK0cTGH7Ef1R1Lds1tsjIGVNrp6dzTkNmA2nbjg7zvXYKqlBWssFfd6GfDIGZrYMneWkbwPIQgsMdfSy1slFHOx1RGMvjG8tG7j6QuTV60slLMYjUPkI3OdEwuA8/uWhpKFrLHXXW4SGF1c9z5Jc7JDd+8Ho3kkY9yw2uqbFbY4LLp+aqp8nE8+w0SDaOTny+xB3rnW09fpe4z0kzJYzSy4c05/UKr1vprdWaAtsd1q30sIleWva4AlwdJgbwejPoXjTjg/RN+c1nJtPLkMByGjk+C5ly/RhafpTvbKg+iV9fTW2jdU1cojibgZ6+oBUbWmobfebHEyjkdyjKlrix7dk7Oy7f5MkLfvkLblrm20VWSKZkQk5Nx7V7hk7h05wAfECn5SqaEWelqBG0SsnEbXAcGlrjjyZAQXRatxuNNbKR9VVvDI2+knqA6StpVC8NNZry2Us7D2PHGZGgjIeQCeHmQc3VuoKG8UdCKKZ222pBdG4bLgMbjjq3q63C60NrjD66pZDnOyHHe7HUOJVX/ACg08LY7dM2FjZTUBm0GgEjHDyLb1O+3w3y2STU1RVVvbCKGLZII8YP3edBvW7VdpuMwhiqDHK4gNZK3ZL89WVy9V37sS9WumgrRExs+atrTwbluM+LBK5eqautqZLdLPajQs7IHJyGRpe7xEDeF0dZwxnUOnjybcyVJD+1HbdtGN/WgsFZfrZR0sdTPVxiOVpfHvyXjxDiVr2zVFrulR2PBM5s36rJGlpd5Fzb78H02pLfIylmqq2OJwZTQBpaGYOCQeHEnzLj6vrbhJT01XJafg5zJhydRyrTJnB7XdvHX5gg7moaOtut/obe9kwtD2F87o8gOcMnDiOjc3HlXC1Lp23WeutrqWF0raiXk30znkuk3je3x78ceJHjX0TcAqjp63vvlc7UFzy4bZ7DiJyI2gnB8oP3jKDc5ry0rR8E3eto8cI3u5SMf8pXkP1XRHt46K5RjoaeTef6KzYQoK2dXNpTs3O1V1Gelxj2mjyOHFdGi1Daa/Apq6EuP6jnbDvQcFdIjrXOrLFaq0Hsmggfn9YNDT6RgoOiHAqVSK+itNneTS6jqKBw/3TZDKB/y8VitmoNTyybEFF8IwH4kz4uR2x15yAgvmVVa+kqZPyiW6qbTymnjpiHyhh2WnEm4nhnePSsnwnqs/wD0CD7U33p8Jar8H4PtTfeg2NU2QXm3kwACsh7eF/A56s9RXG0vZJ59I3C3VkMlO+aZ2zyjC3gGkHxjIXR+EtV94IPtTfenwlqvwfg+1N96DXt95uVsoYrdPYq2eenaImyRM/s3gbgdrGBuXQ0paprZS1EtWGtqauUyvY052B0Dy8Vr/CWq+mwQfaW+9VPWNwvXZlLJW05oJGsOxyU21tDIydx3IPqWVWdTfKDTv0h//wAVTLRqHU22G0cs9WOBa9nKD08R6V2pay8Vd9sJvFCylIndsFp+NuGcjJI6PSgt1/A5v3Lr7Fl/AVoaFGdJUJ/if9Ry6GoPk9cvosv4CufoT5I0P/qf9RyDS1Hf7pQX6C2WyGKV1RC1zQ5pJDi4jPHhhq2JrxdaG0R9nU0PwnUS8jBFG7IcT0kdQ6Vq3L9J1q+iu9kq19bwuF6tVVJLLTUrSWOqIycxknxcEGesumpLPFHWXKOkmpGvAmbADtNB6fEP64W1qPUkttjtk9DEyqiqye1yQXDAwAejOepcy8UVDDaWz1eobjUU05DWtbKH8pv6B044+ZRqGKOnbpWKHlBGyVobygw7GWcR1oNqtvOoLPyVZdIKR1C54bIyInbbnhv8X9F1tRXp9qpoG00Inq6p4jhjJ4k9J+5c/wDKJ8mvJMz+qwan/wBD1DY7lOdmkjOw93HYPWfT9yDja0kvzbdBFdm0roXS7TXQA5DgCMHyglWu9fKXT/8AEm/6a5n5QrjSfAbKUObLNM5r48O+KBv2vRu866d5+U2n/wCJN/00Hf6FKjoUoCIiAiIgIiICIiAiIgIiICIiAiIgIiICIiAiIgIiIChSoQVvT/yr1J+/B+FysqrWn/lXqT9+D8LlZUBERAREQEREBERAUEZUog0qy10Ff+d0kMxxjL2AkefiuO7R1JC50lsq6y3yHphkOz5wePpVlUIKwINV0Dv7OppLjGD8WRvJuI9g9K9O1W+icG3a01lIf2mgSM8zhhWXCggEYO8dSDnUN/tVwA7FroXuP6hdsu9BwV0QQRkbwubXaetNwB7IoYS79tjdl3pGCuaNKz0bi61Xmspupj8SM9BQWTKrOrtNyXzsZ9M+NkkZLXOecZacenB3qeytU0G6ejpbkwfrwP2Heg/0C9xaxomSCK5U9Vb5ekTRnZ8xHuQdGstMdTYnWpr+SYYRE1wGdnAGN3VuXEorbqekp47fHVUTaWMbAlDCXhvWBwyrFR3KirhmkqopunDHgkebitrzoKvadN1dvtV3t7qhj46pr2wHfuy0jLvSOHUtar0rWzaNorQJIRUU8xkcSTskZfuBx/xD0K44U4QV/UdikuTqeropGw3ClcDHIdwI44P+etci72DUl8p2x11TRsET8sjYCA7dxKu+ExuQQFwdR2Oa4SU1bQTiGvpXZjc74rh1H/PWu+iCk3Gw6jvAhNfVUYEMoc2JgIHlz/RdO+WSumu0F3tU8bKuFhYWSglrhv4ekqx4TCCnXGw367Q08ldV0vKQSB7YY2kN8ZLuOcLf1PZay6S26qopImT0cheGyfFOcHOfEWjy5VhwiCrVVjura2K8UNRAy5ui5OoY4Hk3nAGR1cB6B59K86Zvt7igkrK6mMsZxyLGkMA6TnO89HBXXK59ffrXbi4VdbExzeLNrad6BvQbNayokopmUjxHUOYRG93BrugrT0/T3GkoXRXSaKWXbJZyYADW4G7gOnPpXPfqapqiG2ez1VTn/eyjkmeYnj9ydh6luLT2TXw22N36lOzbeB+8eB8iCwTVEMDC+aVkbAMlz3BoA8pXDq9Y2uGUxUxlrZQcbNMwuz5DwPmSm0fbmyCWsdPXyjftVMhcM+Tp8+V26elp6WMMp4Y4mjg1jQAEFfdXamrz/oduhoIj/vKp207y4HDzhGaYqq1v+urxU1IPGKE8nH5Djj9ys2EQcyg09arcQ6loomvByHubtOB8RO8LpgYUogjCKUQQilEEYWnV2qhrpo5aulinfGMNMjdoAeQ7luog8MjbG0NjaGtAwABgBVvUw/8AEOnPpD/Y1WdVjVkNaa+0VdFRPq+xZXvexpx1Y3+lBYamnjqqaWnlBMcrCx4BxkEYKx2+hgttFHSUrSyGPOyCc4yST95XD5xXnwXqfXj/ALU5xXnwXqfXj/tQdeW00kt2hub2E1ULNhjtrcBv6P8AmKzVtHBX0r6eqjEkTx2zSuFzivPgvU+vH/anOK8+C9T68f8Aag2KPSFloqls8VKXPact23lwB68Fb9faaS4yU0lUwvdTP24yHEYO73BcjnFefBep9eP+1OcV58F6n14/7UHZuVsprrS9jVjC+LaDsAkbwvdbQ01dSupqqJssLv1Xf54rh84rz4L1Prx/2pzivPgvU+vH/ag9s0RYmBw7Fc7aGO2kccfesl6H/iXT/wDEm/6awc4rz4L1Prx/2rAyoul11DapaizTUcVM6Que54cDlhA6BhBbOhSoClAREQEREBERAREQEREBERAREQEREBERAREQEREBERAUKVCCt6f+VepP34PwuVlVa0/8q9SfvwfhcrKgIoTKCUUZTKCUUZTKCUUZTKCUXnKZQekUZTKCUXnO7P8AVTlBKhRlTlBGF4lhZMwslY17Dxa4ZB8xWTKjKDiVekbNVO2+xBBJxD4DsEHrGNy1X2O90ZzbL7JI3ojrG7f/ALv8FZcpnO9BWvhi/W+PNys3ZDRxlo5Nr/28Vno9X2ipeI5ZnUkv7FQ0s+/h967ywVNFS1TcVFNDMD0SMDvagyQzxTt2oZWSN62OBH3L2Cq5Loy2iQy0UlTQyE/Gp5SPavLqHU1BjsO4wV8QHxKpuy/ybQ4+coLMirHOauoGk3iyVEMbeMsBEjR4z1Dzr27VE1W0fA9oq6vP+8kHJx46wTxQWTKxyzxQs2pZGMb1ucAq82m1PX5FTW01uiI+JAzlH46d53Dygr3DpC3GQSV0lTXycc1EpcM9ePeg9VWsbVE8xUz5K2YHGxTMLsny8D5srF8Iajr99Fa4qKM8H1bsu+qN48671PS09MwMp4I4WgYDY2Bo+5ZuCCtR6bra0E3m81E7TvMMH9mzzkcR6F0qHTtpt+Ox6GHaHBz27TvSV08oCgBuBgY9CnCZTKApXklM+JB6RRlM+JBKKMqMoPSLzlM+JB6RedpM+JB6RRncozngg9KFBKAoJRMqM7uCCUUA5TKCUUZTKCUUZU5QEwmUBygKURAREQEREBERAREQEREBERAREQEREBERAREQEREBERAUKVCCt6f+VepP34PwuVlVa0/8q9SfvwfhcrKgxSluAwybDn5DSMZzjoyvFNA+CLYdPLOc525cZ+4AfcpmgjllhkeMuicXM38CQR7CVmCDXpKZ1NGWPqZqgl2dqYtyPFuA3JT0z4XyudUzTB5yGybOGeIYA3eXK2UQa7Kdzal8xqJXNcMCM7Oy3yYGfvQ07uy+X7Il2dnZ5Htdjy8M5862EQa0tM6SeOVtTNGGcY2bOy7y5BP3pUUz5pIXtqZoRGclkezh/Dc7IJxu6McVsog1qqmdUMa1lRNT4OdqLGT4t4O5ep4HTQujbPJET/vI8bQ9II+5Z0QYXwudTmITSNJbjlG42h4+GM+ZI4XMp2xGaR5AxyjsbR8fDGfMsyINelp308Ow+plnOSduXGfJuACikpn08ZY+pmqCXZ2ptnI8W4DctlEGtT0zoZJXOqZpg85DZNnDPEMAbvLlSync2pfKaiVzXDAiONlvjGBn71sIg1nU7jVifsibZDdnke12PLwznzrWrpqeGqg5e5GlcTui22tEvDccjJ83WuiuVqGzQ3q2up5N0je2ieOLXdHmQbk9O6aSF7amaIRnJZGW4fw3OyCcbujHFYamSCqm7DiuBhqWYcWQvbt48YIO5Va36yNJZ54K9ubnSHkhG445U5x0dI6V29P242yjnrK8t7MqMy1Lxwb048wQdaogfUQmNtRLCcjt48bX3gj7l6fC51OYhNI1xbjlBjaHj4Yz5lXo9UVlZystqsslZSsOBMZhHtHpwC1b9v1BSVtmfcsmOOJpMzDxYRxHj8XWg6MMLooGxumklIGOUfjaPlwAPuSngdBA2N08kxbnt5MFx39OAAq07VdzFvNeNOy9iY2tsz4Oz+1jZzjG9WO31sNxooqunJMUrdpuRgoOdeKd1Npm5MfUzVJMEh2ptnI7U7twAwp0xTOistG91TNKH08ZDH7OGbuAwAenpJWfUfyduX0aT8JVCdqTUdFaKZsVH2NTMia1k/Ik5AAwcncg+ix07o6mSU1Mz2v4RO2dlvk3Z+9SaZxqxP2TMGgY5Htdg+PhnPnXyKlvV2rLxRySVM1TKJ2FkbpMNcdoYGOAyr/8Lam6LBH9oCDvyQOfPFIJ5GBmcxtxsvz15Gd3iUVFM+aSJzaqaERuyWx4w/eNxyDu3dGOK4XwvqbvBH9oCfC+pu8Ef2gIO7V0zqmIMZUzU52s7cWznybwdymogdPBybaiWE5HbxkbX3gj7lwfhfU3eCP7QE+F9Td4I/tAQWB8RdTmITPa4t2eUGNoePhjPmUQQuigbG6aSUt/3kmNo+XAA+5cD4X1N3gj+0BPhfU3eCP7QEHfpoDBA2N00kxH68hBcd/TgBeaSmdTxlj6qaoJOdqbZyN2MbgNy4XwvqbvBH9oCfC+pu8Ef2gIO7BTPimlkdUzSiQ5DH7OyzyYAPpJSOmeypklNVM9r+EbtnZb5MAH71wvhfU3eCP7QE+F9Td4I/tAQd11O41Yn7JmDQ3HJDZ2D4+Gc+depIXPnikE8jAzOWNxsvz15Gd3iwuB8L6m7wR/aAnwvqbvBH9oCDu1FO+aSJzKmaHk3ZLY9nD943HIPV0Y4pV0zqiIMZUzU5BztRbOT4t4O5cL4X1N3gj+0BPhfU3eCP7QEHeqIHTQcm2olhO7t48bX3gr3LGZInMEj4y4YD242h4xkYz5lXvhfU3eCP7QE+F9Td4I/tAQWGOMsiax0jpCBgvfjLvGcDGVEMRjhbGZXyFoxtvxtHxnAxnzKv8AwvqbvBH9oCfC+pu8Ef2gIO/TwOgi2HTyTHJO1JjPk3AKYYTFt5mkk2nFw28dqOoYA3BV/wCF9Td4I/tAT4X1N3gj+0BB34oHRzSyGeWQPxhj8YZjqwB9+V4ZTObVvnNTM5rhgQnZ2G8N43Zzu61w/hfU3eCP7QE+F9Td4I/tAQd0UzuzDP2VNsYxyPa7A8fDOfOklM99THMKqZjWDfG3Z2XeXIz964XwvqbvBH9oCfC+pu8Ef2gIO7PTPllie2qmiEZyWR7OH+I5BPowlVTuniDGVEtOQQduLGfJvBGFwvhfU3eCP7QE+F9Td4I/tAQd+ohdNC6Nk8kJd+vHjaG/oyCPuUyQukgMTZpIyRjlG42h4+GPuVVrtRX6j7HNVaoqaOWdsReZNvj0YVvCDCyFzKYRGeRztnHKOxteXhjPmSlhdBCI3zyzkHO3LjP3AD7lmKxxNe1rtt+2S4kbsYBO4eZBlREQEREBERAREQEREBERAREQEREBERAREQEREBERAREQFClQgren/lXqT9+D8LlZVWtP/KvUn78H4XKyoNaopmTTQSOLgYXlzQMYJLSN/mK2AsE8BlmgkEjmiJ5cQODsgjB9KzhBKIiAiIgIiICIiAiIgIiICIiAoKlQgpFTSwSflOgD42nEQk/5gDg+XcFZNQxPmsNfHECXugcAOvcdyh9kgdf2XflJBMyPk9ndskYI/qumWgjB3g8UFH0pSXSosUBt96jhiBcDGKdri05OQSd5616sdNRxxXyonuPZELw5lUGwbGHb8kDh0noXWl0hRCR76CprLeZDl4ppi0O8y37bZKO2211BC0uikzyhecl5IwSfMgrEVovNNa2PsFzbUUMke22Goa3JBGdneCPNuVg0teH3u0CqkhET2vMbg3OySAN4z0b1oRaJpoNuOC5XGKnee3hZNhrm9IOOIVgoaSG30kVLTtDIoxstH+ek8UGrqP5OXL6NJ+EqdPD/AMP276NGP/aFGoz/AOHbl9Gk/CVOnvk/bvo0f4QgmWx2yWqZUuooRPG8Pa9rcHaByDu48F0ApRBCKUQQilEEIpRBCKUQQilEEIpRBCKUQQilEEIpRBCKUQQilEEIpRBCKUQVjXX5hbv5hF7HKzBVnXf5hbv5hF7HKzIIKxU7Zmtfyz2vJe4twMYbncPMFmKwUpnLZOyA0ESODNnpbnd9yDYREQEREBERAREQEREBERAREQEREBERAREQEREBERAREQFClQgren/lXqT9+D8LlZVWtP8Ayr1J+/B+FysqDXnjkfNTuZKWNY8l7f2hskY9JBWdYZhNysBiLQwOPKA8SMHGPPhZgglERAREQEREBEUIJRQiCUUIglFCIJRQiCUUIglFCIJUFEQUL8pBqqd1LNDUTMhmY6KSNrsNyN43eME+hZfybPqZ6erfNO+SNmzHG1xJDcA8PNhdL8oFJ2TpqSQDLoHteN2d2cH258y9aCpDS6Ygc4ODp3OlIIxgE4HpAB86CyKVCIJRQiCUUIglFCIJRQiCUUIglFCIJRRlEEoiICIiAiIgIiICIiAiIgrGu/zC3fzCL2OVmVZ13+YW7+YRexysyCCscEj5GvL4nRlry0Bx4gHcfOshWKmnM7XkxPj2JHMw8Y2sHGR4igzoiICIiAiIgIiICIiAiIgIiICIiAiIgIiICIiAiIgIiICgqVBQVuxdpq3ULXbi8wuA6xskZVkVatny6u38CNWUIME75mywCKMOY55Ehz8UbJwR58LOPGsM0j2SwNbEXiRxa52fiDZJz494A86zBBKIiAiIgIiIC4erLjVWy1NmonNbM6VsYLm7Q3ruKta7/uaH6VH7UE9ias75W8f+ifcnYmre+dv9SfcrGhQVzsTVvfO3+pPuTsTVvfO3+pPuW3V6mtVFPUw1FUGS0+ztsIOTnhgdPmWf4dt3wV8J9kDsU8HkEEnhjB35yg5vYmre+dv9SfcnYmre+dv9Sfctq36otNyqRT01T/bHeGvaW58mVt3S7Udpp2zVsvJtc7ZbuJLj4gg5XYmrO+Vv9SfcnYurO+Vv9Sfct61agtt3lfFRVG1IwbRYWkHHXvWrZ5GG/XRrbnPUva4Zp3tIbD4hk4Pmwgx9i6s75W/1J9ydi6s75UHqT7ltXHU9ottTyFTVASj4wY0u2fLhcjSVyfcL/d3iqlmpQQ6IPc4hoyeAPDdhBu9iat752/1J9ydiat752/1J9y6tsulLdYXzUby9jHljiWkbwlvu1Hcn1DKSQvNO/Yky0jB39fkKDldiat752/1J9ydiat752/1J9y2bhqm026pdBU1B5Roy4MaXbPiOOBXRoK6nuNK2ppJBJE7g4ezyoOBVWzVFXSy001xoDHMwsdiIg4IwehKW2aopKWKmhuNAI4mBjQYiTgDA6FZycBcSt1bZ6GqkppqomSM4fsMLgD1ZCDB2Jq3vnb/Un3J2Jq3vnb/Un3LqsutI+2fCMby+lDdsuY0kgDju47kobrR3CgNbTzDsdudp7u12ccc54IOV2Jqzvnb/AFJ9ydiat75W/wBSfcoumqaH4BqKyjqXbTi+GFwjO+QNz0jyb1h05qGnj0oytuFTI90TyyaRzS45LiR5dxCDP2Jq3vnb/Un3J2Jq3vnb/Un3LatuqLVc6sUtLOXTOBIaWFucDPSvFZq2z0VS+Caqy9hw7YaXAHqyOlBg7E1b3zt/qT7k7E1b3zt/qT7l1xcqV1tNwbKDShhkLxv7UBaE2rLJDFDI6vjIlGQGZcW8PjAbxx6UGv2Jq3vnb/Un3J2Jq3vnb/Un3LardUWihjifLWMc2UFzDF2+QN2d3j3eYroUVdT19IyqpXiSF4yHcPLxQcXsTVvfO3+pPuTsTVvfO3+pPuWSo1jZKeaSJ9US6MkOLWEjI8a69FWQV9KyppniSKQZDgg4nYmre+dv9SfcnYmrO+dv9SfcrGmEFYtNdd26mktdzqIJmilMwMTNnftAD+qs4VZj/SPL/L//AJhWYIJREQEREBERAREQEREBERBWNd/mFu/mEXscrMqzrv8AMLd/MIvY5WZBBWKnqGVDXuj2sMeWHaGN4OD5lmKwUtRHUtkdFnDJHRnIx2wOD96DYREQEREBERAREQEREBERAREQEREBERAREQEREBERAREQFClQgrVr+XN2/gRqyqtWv5c3b+BGrKgwT1Aimgj2HO5Z5bkcG4BOT6FnCwzVEcUsMb87Uzi1uB0gE+wFZgglERAREQEREBVrXn9yw/So/arKq1rz+5YfpUftQWRERBTKC2U1dry8S1UYl7HDNljhlpJaBkg+Ra2oJHM1jb6OChdUU9PEJGUbDsNc7tjtDo6vQVYbba6im1Hda6TY5Gq5Pk8HJ3DBz51i1JY6ivnpa+3TNhr6QnYJ3B4PQT6fSUHDvsFyujIZKbTr6arhkbIycSMJ3dBxxC6F9oLq67Ul5oqWGcxU4Y6mkO9pJJJHRnf9yS23UV4liiuk9NSUjXbT20jnB7/FklbN4tFxbX09wscscc0cfJPil+I5u7H+fIg5duu1DWaop31lsqLfXbBYzJw12esYB8imyyOi1NqWVnxmNLh5slbcVnvFzvdLW3w00cdHl0TKbO927r8g9C2bPZqikv8AdqycRmCrOGAHJIyeIQaOhKKmqrHLVVMDJpqiZxkfI0OJ9PlPpWLSNGyg1HfKaIgxx4DcdAyThbENpvtjknhsjqOajleZGsqNoGI9Qwf84WTStguFqrq6evlZKagDt2uJJO8knPlQYfycf3PVfSXewLV0pK+GDUksbsPZI5zT1EbXuWxT2W/WSWop7NLSvo53bQM+dqMnqx1DHFb+nbBLa3XGOplFRFUuadvpduO1kdG8lBwdKVlXHZcRWF1aJHuLp+UaNvJ6c793BdTR1FX0lbc31NG+kpp3h8URcCGkk5Ax4sKKe1agsZfTWaSknonOLmNqQQ6PPkxldLTtsrKEVFRcqjlqupftODSS1g6APSg3bxUPpbRWVMWOUihe9ueGQMqoaaq6tlhhYzTrqtr9ovm5Ro5TtjvOR5vMu3ZamrudTeqS4bMtJHJyUZawBpac5GRxOMZ6lo0tr1LZmS0VrkpJqPaJhdPnajB6seXpyg96Qo7hR19eyajko6GXt4oXvDg053geb+ir162Lbep7FDXGntlU9sk2RtckTvIB444K12+0XO3Wqtk7IFXdagdq97yGszgDHHhvPDfuCUOlYGWSopKt7paisaDUTE5O0OGPEDwQZ7vRwUekaylhYBFDSuDRgfsnf5VV6jA/JVAQMEv3+sKsdDbrm/TNRariYhJyJhilY7IIIIGRgcNy4zNO3x+lqi0T9jkNcw04a7gNol2T6EG/Wx09l0Wayhpoo5xTMaJA0bXbkAnPnytOyVFVT2Smgj0w+eJ0QcZDKz+0yM53jgcq1NoI5bQygqmh7OREbwOnAxuXAgodT2mHsO3zUdVTN/2T6ja22N6BuONyDQttDX2/Sl+irKd9PEWOdBG521sgg5HHyLpaOttHzUie6nje6pY4y7TQdreRg+LCzU9hq4tPXCmmqeyK2sa4ue5x2QSMADPQt7T9BNbrBTUVRs8rG0tOycjeSf6oK9+TmhpZrLPPLBHJK6dzC54ycBrd2/yleNNyQ00GpLfUTOit9LI5odntmNO204PXhox4/Ku1o60VNltElLV7G2Zi8bByMEAf0Wpb9Mycrf21+wYLlLtM2XZIG04g+I7wfMg0LVdoY6UUdl07U1VKMhs0mBynWSSMcc9Po4L3+TsyCovMT2GIMlbiEHIjOX5A9GPMtimoNVU1Ey2RzUDadjeTbU4dygb0HjjIWbRmnqqwvr21Lo3tlLOTcw8QNriOjiEFpREQViP9I8n8v/8AmFZgqzH+keT+X/8AzCswQSiIgIiICIiAiIgIiICIiCsa7/MLd/MIvY5WZVnXf5hbv5hF7HKzIBWOF0Tw4wlpAeQ7Z/azvz417K8Qxxxhwia0Bzi52z0knefKgyoiICIiAiIgIiICIiAiIgIiICIiAiIgIiICIiAiIgIiIChSoQVq1/Lm7fwI1ZVWrX8ubt/AjVlQYZpYmSQtkIDnuLWZ45wTu82VmCxSiHlYeULNsOPJ7R35wc482VkHBB6REQEREBERAVa13/csP0qP2qyrRu1qp7xSdi1W3ye0HdocHI8aDdCKunRduPGpr/tBUcy7d3TX/aCgsaKucy7d3TX/AGgpzLt3dNf9oKCxoq5zLt3dNf8AaCnMu3d01/2goLHhMKucy7d3TX/aCnMu3d01/wBoKCxoq5zLt3dNf9oKcy7d3TX/AGgoLHhRhV3mXbu6a/7QU5l27umv+0FBY1BAKrvMu3d01/2gpzLt3dNf9oKDvxRRwsDImNY0fqtGAsirnMu3d01/2grnz2G1Q3qmtpkuJkqGOeHioOABlBc1GFXeZdu7pr/tBTmXbu6a/wC0FBYsKcKucy7d3TX/AGgpzLt3dNf9oKCxoq5zLt3dNf8AaCnMu3d01/2goLGmFXOZdu7pr/tBTmXbu6a/7QUFiwmFXeZdu7pr/tBTmXbu6a/7QUFjRVzmXbu6a/7QU5l27umv+0FBY0yq5zLt3dNf9oKkaLtw/wDM1/2goMcZ/wD7GlP/APn/APyCsy49r03RWqtdV0753zOYYyZZNrcSD/RdhBKIiAiIgIiICIiAiIgIiIKxrv8AMLd/MIvY5WZVnXf5hbv5hF7HKzIBWGnp4qdrxE3Ae9z3b85cTkn0rKehYaamjpWvbHnD5HSHJzvJyfMg2EREBERAREQEREBERAREQEREBERAREQEREBERAREQEREBQpUIK1a/lzdv4EasqrVr+XN2/gRqyoMM0MUksL5AC+NxdHv6cEHy7iVmAwFr1EUL56d8jsPjeTGM4yS0j2ErYCCUREBERAREQERcy+3b4Ho2VHIcttStj2dvZxnpzgoOmijKIJRQiCUUIglFCIJRQiCUUIglFCIBVauHy+tP0eT2FWVcyotPL3+kunL7PY8bmcnsZ2sg7853cepB01KhEEooRBKKEQSihEEooRBKKEQSihMoJRctt32tRutHIY2afl+V2/GBjGPHxyumglERAREQEREBERAREQEREFY13+YW7+YRexysyrOu/zC3fzCL2OVmQQVhpYHQNkDpXS7cjngu/VBOceQLMeheImyNDuVe15LiQQ3GBncOO/HWgyoiICIiAiIgIiICIiAiIgIiICIiAiIgIiICIiAiIgIiIChSoQVq1/Lm7fwI1ZVWrX8ubt/AjVlQYZoI5ZYZHjLonFzPESCPYSswWvUUzJpoJHFwMLi5oGMElpG/wAxWwOlBKIiAiIgIiIC5l+tDb1QCldO6DEgeHtGSCF00QVvm5c/CSt+oPenN25+Etb9Ue9WREFb5u3Pwlrfqj3pzdufhLW/VHvVkRBW+btz8Ja36o96c3bn4S1v1R71ZEQVvm7c/CWt+qPenN25+Etb9Ue9WREFb5u3Pwlrfqj3pzdufhLW/VHvVkRBW+btz8Ja36o96c3bn4S1v1R71ZEQVvm7c/CWt+qPenN25+Etb9Ue9WREFb5u3Pwlrfqj3rUlt9VFcobe/U9f2RM0vYOTGCBx3q3Ks3H5e2kf/byewoPfNy5+Etb9Ue9Obtz8Ja36o96salBW+btz8Ja36o96c3bn4S1v1R71ZEQVvm7c/CWt+qPenN25+Etb9Ue9WREFb5u3Pwlrfqj3pzdufhLW/VHvVkRBW+btz8Ja36o96c3bn4S1v1R71ZEQVvm7c/CWt+qPenN25+Etb9Ue9WREFb5u3Pwlrfqj3qRp25+Elb9Qe9WNEHBtWnZKC6vuM9ymrJXQmL+0aBuyD/Rd1SiAiIgIiICIiAiIgIiICIiCsa7/ADC3fzCL2OVmVZ13+YW7+YRexysyCHdCw0kLoGyB0zpdqRzwXfqgnOPIOCzFYaRk7GyCokEhMji0gYw0ncPMEGwiIgIiICIiAiIgIiICIiAiIgIiICIiAiIgIiICIiAiIgKFKhBWrX8ubt/AjVlVatfy5u38CNWVBgng5WaCTlHN5J5dgcHZBG/0rOFgmjkdLA5kuwxjiXtx8YYIx6SCs4QSiIgIiICIiAiIgIiICIiAiIgIiICIiAiIgIiIIJVauHy+tP0eX2FWORu3G5oJGQRkdC+J1FVcGXItdUzuqYnGNrto7Q34wEH24HKlYKSIwUsULnmR0bGtLzxdgYys6AiIgIiICIiAiIgIiICIiAiIgIiICIiAiIgIiICIiAiIgrGu/wAwt38wi9jlZlWdd/mFu/mEXscrMggrHA6Vwfy0YYQ8huHZy3O4+hZCsFI+d7ZeXjEZErgzHS0HcfOEGyiLTuVypLVTGorJRHHwBwSScZwEG4sUs0cIDpZGMBOAXOAyuHS6ystRK2M1D4S74plYWg+fgvOsW22SipfhKaaKPlwWOiAOTjp8SDvvkZGwvkcGtHEuOAohninaXRSMkA4ljgQvnurb7R1t2pqB804oaeQtqmNGMkHHn4LVuF6tVJR0lLYHzwxCflJ8ggvG7pPHp3IPpkk0cLC+V7Y2Di5zgAvbXBwBBBB3ghVq911qu+lHVM8s8dE94w9jO2BB6vKtya+W20Q0EE8r2MnjHJOc39UADJPRxCDtoq5BrexzTcmKlzN+A57CGnzrtVFZBTUjqqaRrYGt2i/owg2UXBotW2iteWsndGegysLQ7yHgt+0XalvNK6poy4xteWHabg5AB/qEG+iIgIiICIiAiIgIiICIiAiIgKFKhBWrX8ubt/AjVlVatfy5u38CNWVBhmExmgMRaIw4mQHiRsnGPPhZQscpl5SLk9jY2v7TaJzjBxjx5wsgQSDlFWbxXXd2p4rXbKiGFr6XliZWbW/acD7AvfYmrO+lB6k+5BY0Vc7E1Z3zoPUn3J2JqzvnQepPuQWNFXOxNWd86D1J9ydias750HqT7kFjRVzsTVnfOg9SfcnYmrO+dB6k+5BY0Vc7E1Z3zoPUn3J2JqzvnQepPuQWNFXOxNWd86D1J9ydias750HqT7kFjRVzsTVnfOg9SfcnYmrO+dB6k+5BY0Vc7E1Z3zoPUn3J2JqzvnQepPuQWNFXOxNWd86D1J9ydiar76UHqSgsaKudiar76UHqSnYmrO+dB6k+5BY0Vc7E1Z3zoPUn3J2JqzvnQepPuQWMr5vXWnZ/KVDG1mWTStqAAf8Amd94crL2HqzvnQepPuWnLYdRS3SC4vuNCaiBhYw8kcYOc9HjKC3hFXOw9Wd86D1J9ydias750HqT7kFjRVzsTVnfOg9SfcnYmrO+dB6k+5BY0Vc7E1Z3zoPUn3J2JqzvnQepPuQWNFXOxNWd86D1J9ydias750HqT7kFjRVzsTVnfOg9SfcnYmrO+dB6k+5BY0Vc7E1Z3zoPUn3IaTVnfOg9SfcgsaKudiar76UHqSnYmrO+dB6k+5BY0Vc7E1Z3zoPUn3J2JqzvnQepPuQWNFXOxNWd86D1J9ydias750HqT7kFjRVzsTVnfOg9SfcnYmrO+dB6k+5BY0Vc7E1Z3zoPUn3LHUxaqpqeWZ1yoSI2OeQITk4GUFnUrl6crJrhY6arqHB0srcuLRgcSF1EBERAREQVjXf5hbv5hF7HKzKs67/MLd/MIvY5WZBBWCknfUNkL4XRFkjmAO/WAOA7z8VsFa9JUipbIQxzNiR0fbdOycZ8iDYVd1da624RUctAGSS0swk5F57V/DiOnh95VjXA1TR3SeOlqLTIeVppOUMW1siThuO/B4cD1oOLWX2CoiZR6msc1OwEB0oBLW7xggjePMV711yIsltFMWmETMEZacjZA3YPSorZdQajo326W0No2SEbc0rzhuCDuHmWXUtkqGafttDQxyVHY0jdogb8YO9Bi1FBENX2EckzEh7ftR22/p61617BDGbQGRMaOycYa0DduW3fbfV1GqLHURQPfFCf7R4G5u8cVk1naq25UtLLQtY+Slk5TYccF27o9CDxryNkWk5mRsaxgkZhrRgDtlxdTUra2r0xSv8AizRtafIdnK6N5ddb5pGZktskhquVbiIby4Ag5HiU3O21kt101Iyne5lMG8s4DczGzx9BQbOs7dRM0vVPZSwtdEGlhawAt7YDo8pXHusr3aY03RZPIVRjbK0frNGN3k359Cs+rKaas03WQU8ZkleGhrW8T2wK5VXZmVelrXR1EzaOviY3kDI7BDwN4/z1IOtfLdSzaeqqUxMZCyEuYGjAYWjIxjhghcr8m3yck+ku9jVhrucdfbprfXw09JA1mZqwPyHNG84A68b+HSs/5NwRpx+RgGocR6AgtiIiAiIgIiICIiAiIgIiICIiAoUqEFatfy5u38CNWVVq1/Lm7fwI1ZUGKV0jXxhsYc0uO27axsjB346d+B51lG5YpZHMkiaI3OD3EFw4NGCcn2LKEFZn/SPT/wAuP43Ky8FWpv0kU/8ALj+NysvUg1KC6UdyMwo5uVMDtiTtSNk9W8KIrrRy3OW3MmzVwt23x7JGG7t+cY/WCrmgf9pefpXvS2/pOuv0VvsiQdV+rLHG15fcGN5N+w5uy7aB8mMkbuOF0LfcqS50/L0UzZo84yOjyg7wqjoe30lRV3SpngZLMyoLGueM4BznGetZbXSR2j8oE9NSDFPU05eY2ncw5B4eUHHicg7HO6xchy3wjHsbezjZdtZxn4uM48eMLpUFxpblTCoop2TRnpaeB6iDvHnVN/Jza6Oe3z108DJZhMYgXjOyNlp3Dx7SiCM2PVl4it8RLDRPmZG34rXAZAx5dw8qC119/tVukEdXXRRvJxsAlzh5QMkedbVNWU1VDy1NPHNHj4zHbQ+5fNNM3PsSCeQ2Ka5TTPPKTAFwxuOMbJ68+ddXS76huoa57LXPQ0dTCSY3MIa0gdG4Dr9KCwjWFhLGv+EWYccAbDs9HEY3celdzKomgLPbq6zzVFXSRTSmcszI3OAGg7uriVeyEHPuN8ttrIFdVxxOO8N3udjyDJXu33egubC6hqo5sby0HDgPG07x51WJauz098q6iCjrbvWPxtOZGJGRHhgHdj0dCw6ednXE/wDq8W4mm3wAjjuOTjdvygskuprPAJjLXMZyEhikBa7IcOIAxk8OI3LZt13oLqwuoalk2OIGQR5QcEKqaVoKWq1Vf554myPgqXBm0MgZe/PsC3qSkgoNeyx0cTYWPoNtzGDZaXbeM4HkQda46htVrmEVdWNikIzshrnEDx4Bx51zqC5sr9YkUlaZqQ0IfsskJaHbXHHQcLS0VDFcn3G51sTZql85btPGQ1uOAzwHuCWW3xW78oFfDBsCN1MZA1p+Jkt3Hq9xCC5YCquiquoqam8CpqJZRHUbLBI8uDRl24Z4K1r5xbKyags2qKimJErZwGkcW5cRnzZygulXqC1UNQIKmuijl4Fuc48uOHnWSqvFBSUIrZahppiQ0Sxgvbv4b259K5unrJbxYaZ76WKWSpgbJM97Q4vLhk5J6N64Vit3L0+o7Iz83ZIRG52SA4E49gQXSsuFNRUTqyplDKdoBMgBcMEgDh15Ch1xpW274QdLil5PlNvZPxeOcYyqRJVyXvS1ntFM9raiocYnHgAIhk582CtaG6h2j22Jr2mtfU9jNaCfi7QOT4uIQX4XSi+D217qljKV4y2R+Wg+nesVBfrXcnmOjrY5Hj9Te1x8gOCVU9XTtp73a7YKF1VRwQ8o2ljJy87wAcZyBsg+lad2r5a2KJ1Hpeoo6uBzXRVDIz2mDnhsgEeVBfK67UNulhjralkDpg4sL8gHAyd/AcelLbdqK7RvfQziVsZw47JGPSAq3qWkF4vmnYZo9hk2298b9x2QGuLTjpwCFaaOhpqFjmUdPHA1xyWxtDQTwzgIM0sscLC+V7WMHFznYA85XNg1JaKmqdTQ18L5QcYzgHyE7j5iVWvykzyh1uptlzoHuc5zBkbRGAB95Wjcq4V1pNFHpSohIbiKRrCSwjgfi7/GgvVxu9DaxEa6oEIldssJBIJ8oG7zrTh1ZY5p+RZcYg7OMuBa36xAH3qp3wy1lj022uie2R0pikZIC1xAIbv4HeBnzrt6vtFvp9KVBho4mGnDTGWtwWkuAO/iePSg71TdaOlq6elmm2Zqk4ibsk7XnAx6V6r7hS2ymNTWS8lECBtYJ3nowN6q9wilm0barozbfVULY5xgnLhu2hu8W/PiXm/1UWpLparRRy7UEmKmZ4GQG4yB4jjO4jpCC1zXClgpW1M9RHFC4Ah8jtkHPDj7FgoL1bbm9zKKsjle3i0HB8uDx8qpuoK0O1i6Ca2PuENHCBHTx5wCQCXEAHI34x5FrXWqqLhU0U1Hp2ooZ4JAeVZGfi7t25oG77kFhqaqob+UOkpRUS9jupi4xB52CcO34zjoXer7pQ2xgdW1McIPAOO8+QDeq3U/pNo/opz6HKNIQRXo1t2uUImqTUGNolG0ImgA4Gf3seZBZ6G50VxZtUdVFMBx2HZI8o4jzrSfqiyxcuJLhG10Dtl7SCHZzjcMZPmyuDVU8Vo/KBQOo2NibVsIkY0YHSNw8wWLSVspKu/3ioqYWyvgqSIw4ZDSXOycde5BbbddqG6xl9DUtmDTggZBB8hwV5uF5t9sGa2riiP7GcuPkaMk+hVmopG238oNEaGNsbKmI8qxjcDG/JI8oC4lquZivNxq3Waa5TSSkAgE8mMncRg7+HoQfR6K40dfHt0dTFM3idh2SPKOI8607hqS022pNPV1jWTAAlgY5xGeGcA48iqlkknfrGKqgs1Rb6eaMskYWODAcE5+KB0Dzr3yFdY664TVlkbcqeaQuMww92Cd2453Yznd50F3pKunrYBPSzMmiP6zHZHk8R8S8XT+66v+C/8ACVw9HVFnnNa+0CeLbkDpIJcAM442QNwHH/OF3Ln/AHVWfwX/AISg52jfktQ/uH2ldxcPRvyWoP3D7Su4gIiICIiCsa7/ADC3fzCL2OVmVZ13+YW7+YRexysyAVhpqiKpbIYjkMkdG7I6QcH2LMVigfE8OMTmkB5Dtn9oHf50GZQpRB5wpwpRBGEwpRB5wpwpRBGFydRWWO+W7sYyGKRrg+OQNzske8ZXXUFBUXaf1FVNNNW31ppXgtfycfbOaeI4DoVlt1FDbqGKjpm7MUTcNzxPjPjPFbOEQSiIgIiICIiAiIgIiICIiAiIgKFKhBWrX8ubt/AjVlVatfy5u38CNWVBhmmbFLDG4OJlcWtwMjgTv8wWULHLNHHJEx5w6RxDPGQCfYFlCCszfpIp/wCXH8blZlWZv0kU/wDLj+NysyCmQWbUNlrap1qdRzwVUheRKCC3JO/zZ/wWxp+xXSh1HVXK5TxTmeEtL2E5JJacYxwAGFa8JhB860z8NxyXSSztpZW9kkPjnzxyd4wQrLYrHU0lxqbpcqhs1dUDZIjzsMbkHAzv6B6FuWSyRWcVXJTPk7IlMh2sbvEMLpkZQfN9GMvsdpnmtHYksbpth0U+cggDeMEDgR6FarHYpqO4VVzr5mzVtUMODG4YxvUM7zwHoW1YLJFYqKSlglfK18pky8DIyAMbvIurhBTYbPftPS1DLGKWqpJn7YjnyDGfFvHi3+ILpWay1sM09fdKozVswLQ1rjycY6gFYMKAEHC0daKmy2mSmqywvdMXjYdkYIaP6Fd4oiCm09p1BYaqpbaGUVRT1MpeTNkFnlwR/VZrbZLzDqhl2q56aQTRls7Y8jZ3bgM8RkN3q2YTCCv6es9VbbveaqcsMdbNykeyd+Npx39Xxgtj4Nn51m55ZyHYgh479raJ4LsYTCCq1FsvVpr6mosHY0sFS/bfTTDGy7pIOR7VNist0p9Q1F1uT6cuqIdlwiyNk5G7HiAVowpwghVmyaclporxBX7BhrpCRsOydk59B3qz4RBU6ek1Rao4aGjdQ1VMwbLJpgQ5g6AQD710tN2N1mp5uWnM9RUP5SVwGBnxLtYTCCoWPSUls1NPXOMfYzS807W5yNro8WBuUQ6SfHrI3Mck2iDzK1gPbbWOr97JVwwmEFf1DY5q2op7lbphDcaYYY5x7Vzd/an0n0laLrfqS9SxxXaSCipI3Bz20zjtS/ecK3YTCDj1dsklvtprItkQ0bZQ4E7+2bgYXXU4RBxtS2MXujjY2XkZ4X7cUmM4PUuTLTauuEBoKh1HTQkBr6iMkucOnp6fIFbyMphBV7vpuaentEFG8FlFKHPMrt5G4k+M7l1NSUM1zsVVR0+zysoAbtnA3EH+i6mEwg51soDT2KnoKkNcWwCKQA7juwVw9H6WqLJWVVRVyMc5zQyPYdnLc5JO7cdw+9W3CIK9d7FUG6NvFolZFXhuy9sgJZMMYwccOj0DqWq223+71dK+8vgpaaF5c6CmeQZMcM7yMefgSrXhMIK/PZ6l+sqe7NLOx44TG4bXbZw7o861p7VeLTW1VTYXQTRVT+UfTT7tlx4kHI/orSAowgrVBYKyovTLzeZojURtAjhgzsMwD0nP+Sq/Yo7uLzeZ7Q6ncWTua+GfOH5c7GMeRfRseNcu0WSK1VNbNFK95q5OUcHY7U5J3elBo2qy1hvJvN2liNWWbDYYAdhm7HEnf0+lactlvFnuVXW2E088dUdp9PNkAHOd28ZO89I4q3YUYQVy0We5SXM3S9VDTMG4jp4ieTj9/wDitbsDUdnqqhtp7GqqSeUvaydxzHnzj/PQrbhMIK7pyx1NHWVdyuUkb62q3FsQ7Rjc8B6B6F2Lp/ddX/Bf+EraAwtW6f3XV/wH/hKDnaN+S1B+4faV3Fw9G/Jag/cPtK7iAiIgIiIKxrv8wt38wi9jlZlWdd/mFu/mEXscrMggrHA2JofyIYAXku2f2s78+NZCsVPTxUzXiJuyHvdI7fnLick+lBnREQEREBERAREQEREBERAREQEREBERAREQEREBERAREQFClQgrVr+XN2/gRqyqtWv5c3b+BGrKgwzTRRywskID5HFse7O/BJ8m4FZQVilMIlh5TY2y48ntDfnB4ebKygIKnepaqg1lBcIrdVVkTaPkzyDC7BLnFZ+ddX4N3X1J9ysuFOEFa511fg3dfUn3Jzrq/Bu6+pPuVlRBWuddX4N3X1J9yc66vwbuvqT7lZUQVrnXV+Dd19SfcnOur8G7r6k+5WVEFa511fg3dfUn3Jzrq/Bu6+pPuVlRBWuddX4N3X1J9yc66vwbuvqT7lZUQVrnXV+Dd19SfcnOur8G7r6k+5WVEFa511fg3dfUn3Jzrq/Bu6+pPuVlRBWuddX4N3X1J9yc66vwbuvqT7lZUQVrnXV+Dd19SfcnOur8G7r6k+5WVEFa511fg3dfUn3Jzrq/Bu6+pPuVlRBWuddX4N3X1J9yc66vwbuvqT7lZVzKK6Oqb5cbeYg0UYjIeD8babnh0IObzrq/Bu6+pPuTnXV+Dd19SfcrKiCtc66vwbuvqT7k511fg3dfUn3KyogrXOur8G7r6k+5OddX4N3X1J9ysqIK1zrq/Bu6+pPuTnXV+Dd19SfcrKiCtc66vwbuvqT7k511fg3dfUn3KyogrXOur8G7r6k+5OddX4N3X1J9ysqIK1zrq/Bu6+pPuTnXV+Dd19SfcrKiCtc66vwbuvqT7k511fg3dfUn3KyogrXOur8G7r6k+5OddX4N3X1J9ysqIK1zrq/Bu6+pPuTnXV+Dd19SfcrKiCtc66vwbuvqT7lhq9S1lRRzQjTt0aZGObkwndkY6la0wg4+lIZafTlHFPE+KRrDtMeCCN54grsqFKAiIgIiIKxrv8wt38wi9jlZlWdd/mFu/mEXscrMggrFTU7aZsjWue4PkdIdo5wXHOB4lmK16SnNO2QGR0m3K6TtujJzjyBBsrVrrhSW+NslZOyFjnbIc87sraVP/KS3atFK3OM1AH3FB3DqG0NnEBuNMJD0coMengtqrr6WhpuyKqZsUOQNsndv4LkP0pan2R1FFSxsL2ZbKRl4d0HPHiqaKqaf8nc0Uxy2nq2xsdno448xP3oPoEN/tVRVNpoa+CSV5w1rH5zu8SyV14t9uc1tbVRwucMhrjvI8ir9usdBbNNR3PsNhroKY1O2XO+OGkjpWroq0w3SGa83NraupllIbyg2g3HHdwzn0YGOKC20NxpLhGZKOojmaDgljs48vSFNbcqO3s26ypigB4bbgCfIOJVTrKWGxa1tnwczkY60FksYPanfjgsVoo477rC51dfGJY6V2zHG7eAQcDd04DT6UFuobvQXHIo6uKZw4ta7ePNxU190obc1pramODa3NDjvPm4rmT6Xpm3iluVA8UUsT8yNjZ2srekYyAN2d6rFNV26p1Pcau9RSzuil2YWNjc9jQN28AY4AcUF5obrQ3EONFVRz7Pxgx28ebipr7pRW5rH1tTHCHnDdo7z5lSp6igg1HQV1ipZ2PfLsVDORcxhacDOMYB3+TcvWpI5KPVDrlcbfJX20RgNBblrDjp6OI6etBcaC7UFy2xRVUcxZ8YNO8eZTXXegtxArKuKEngHO3+jiqvpx1hud8jrrbytFUsYQ+kADWvBBBO7jxzu6huWpdmyWrUlVcrpbDcaWTHIy43RDG4Y4Z6N/VnpQXOgu1DctrsKqjmLfjBp3jzLdVOsAsFxvbbhapJKaZjDtUoaGBwOckjh09HUFcAg9IiICIiAiIgIiICIiAoUqEFatfy5u38CNWVVq1/Lm7fwI1ZUGGaOJ8kLpAC9jiY89eDnHmysywzQRyzQSPztQuLm4PSQR7CVmCCUREBERAREQEREBERAREQEREBERAREQEREBERBBVctHy11B+7T/gVgllZDG6SV7WMYC5znHAA6SSqna7rbo9W3ud9fStilbBsPMzQ12Gb8HO/HiQW9SoBypQEREBERAREQEREBERAREQEREBERAREQEREBERAREQEREFY13+YW7+YRexysyrOu/wAwt38wi9jlZkArXo45YmSCaXlC6VzmnqaTkDzBbBWvSCoDJOyXNLuVcWbPQzPa/cg2VTvyk5FnpS0ZIqBjy4KuKrusbTVXehp4qNrS+OYPO07GBhByKrVVwnt76FllrIq2SPYBwcAkYyN3UvN5sklq0EKFuZZuVa9+w3O8nfjyf0V3Y3DADxAwveEGlTQMms0NPMzLJKcMe09RbghVK3tuOi3VEElHLX0UztuN8A+KcYOR0bsehXrCjCCoUMVVqPUFNd56V9JSUjdmNkvxnu37/EFidFctN36urKegkq7fVHbdye9zTx4ceJKumExuQVCirLpqO7wTxxz0FupSHPa4kGZ2QcHr4f5yschqdKXetqm0UtXR1ztsGHjG7J3H0q6YTCCoUV1vN+vNO6lgmoLdCQ6YyNGZDnhkjpxjd41lutwu1lu0k74JK61zNAaxgGYjuzwHl/yFacJhBRKeJ+oL9b6uitb7bFSP5SaVzNnlN4OzuAzwI863a26Xmx3Wd9bTvr7fUOPJckN8YycA7uo439St+FGEFEoqOe9aio7rRW51spYMcoXANMhBJIAHHPDKvYU435QDCCUREBERAREQEREBERAUKVCCtWv5c3b+BGrKq1a/lzdv4EasqDBPTiWaCTbc3kXl2AdzsgjB9KzhYZonvlgc2UsbG4uc3HxxskY8W8g+ZZgglFyrzfaazPp2VEc0j59rYbEzaJ2cZ9q0OeVH3Dcfs5QWRFW+edH3Dcfs5TnnR9w3H7OUFkRVvnnR9w3H7OU550fcNx+zlBZEVb550fcNx+zlOedH3Dcfs5QWRFW+edH3Dcfs5TnnR9w3H7OUFkRVvnnR9w3H7OU550fcNx+zlBZEVb550fcNx+zlOedH3Dcfs5QWRFW+edH3Dcfs5TnnR9w3H7OUFkRVvnnR9w3H7OU550fcNx+zlBZEVb550fcNx+zlOedH3Dcfs5QWRFW+edH3Dcfs5TnnR9w3H7OUHcrYGVVHNTvGWyxuYRnG4jC+M2iiNTfqWjkDXAzhjgeBAO/7sr6Vzyoz/wCRuP2cqoWyrpaXWVRcex6swAue1jYO2BcOBHQN59CD6iF6Va55UY/8jcfs5U886PuG4/ZygsiKt886PuG4/ZynPOj7huP2coLIirfPOj7huP2cpzzo+4bj9nKCyIq3zzo+4bj9nKc86PuG4/ZygsiKt886PuG4/ZynPOj7huP2coLIirfPOj7huP2cpzzo+4bj9nKCyIq3zzo+4bj9nKc86PuG4/ZygsiKt886PuG4/ZynPOj7huP2coLIirfPOj7huP2cpzzo+4bj9nKCyIq3zzo+4bj9nKc86PuG4/ZygsiKt886PuG4/ZynPOj7huP2coLIi5Vmv1LenVDaaOZjqctD2yt2SM5x7F1UBERAREQVjXf5hbv5hF7HKzKs67/MLd/MIvY5WZBB4LHC+R4eZIjGQ8gAkHaAO47utZSsFLLJK2QyQGItkc0AnO0AcB3nG9BsKMZUoghSiICIiAiIgIiICIiAiIgIiICIiAiIgIiICIiAiIgKFKhBWrX8ubt/AjVlVatfy5u38CNWVBgnbM6WAxyBrGuPKNx8YYIAHnwVnCwTmcTU4ia0xl5EpPEN2TjHnws4QV+9fK3TvlqfwBWBV+9fK7TnlqfwBWBARce4antVtqZKerqDHLGAS3ZJO/hjCyc4Lb8Ei5moxSk7IcWkEnOMY49CDqIuJRars9dVMpoKo8q/c0PY5uT1ZIW7crvRWqNr62dse18VvFzvIBvKDeUZXKtuorbdKg09LOTK0bRY9haSPFkb1q0PYnO+v5OunkqeSG3TOB2GDtd46Or0oLAoyFxazVdnoqo009WOUacODWlwafGQuPp+vbWa3uskNQ6WlMO0zDiW/qbx96C5otK13Wku1M6oopDJG1xYSWkbxg9PlCimu1JVV9RRQvLp6f8A2jcYwg3kXDrNW2aiqX081VmRm5wYwuAPVkDiujbrjS3OlFRRyiSMnGRxB6iOhBtomVx59T2mnlqYpqrYfTEB7S05yTjAHT5kHYRcePU9okoH1orG8ix2y7IOc9AxxWa1X2gu5lbRTF7osbTXNLSM+VB0kXMul/ttoexlbPsPk3hoaXHHWcDcptd7oLu15oZw8xntmkbJHjwejxoOki5Fw1Na7dVdjVFQeWAyWMY5xb5cBZrVe6C7iQ0M3KGM9s0gtIzwOCg6JC8NY0Oc4NAc7icbyuLNq+ywTSxS1RbJFIY3N5NxORuON3Dcty1Xugu4k7Cm23R/HaQWuHmKDo4RQSuVc9R2y1TthrKjZlIzstaXEDx4G5B1kWha7vRXeF0tDOJAw4c3g5vlHELnu1lY2tcTV7w7Z2dh2c+THBB30XOt96oLlSy1FJPyjISdsYILcDPDisttudNdaXsmjeXxbRbktI3jyoNxFo0t2o6uuqaOCQumpt0o2ThvnXPn1lY4JnRurNst4ljC4ekDBQd5FxL5WR1Ok6yrpJcsfA5zHtKjSk+NKUU08hIEZLnvd1E8SUHcRV8a0sRkDOyyMuxnk3Y9OF0LleqG1wRT1c2zFK7ZY5o2gd2ehB0EXBdrGxtn5I1o442g1xb6cLsyVEUVO6ofI1sTW7Tnk7g3Gc5QZUVfj1pY5JWRir2ds4DnMc0eckYC61XcKWiozVVMzI4AAdvOQc8MdaDaRcSk1XaKypZTx1JbI84aJGOaCerJHFdsFARSiCEUqEFZ038p9SfxYvY5WdVnTfyn1J/Fi9jlZkBERAREQVjXf5hbv5hF7HKzKs67/MLd/MIvY5WZBBWKmnE7XkMezYe5nbjGcHGR4upZSvEUrJQ4xvDg1xacHgQcEIMqIiAiIgIiICIiAiIgIiICIiAiIgIiICIiAiIgIiICIiAoUqEFatfy5u38CNWVVq1/Lm7fwI1ZUGCeSRk1O1kW2x7yHu/YGCc+kAedZ1gnnMU1PHybnCZ5aSODcNJ3+jCzhBX718rtOeWp/AF3+hcC9fK7TnlqfwBd/oQUo0sFX+UyoZURNla2nDg1wyM7LRw8hKwasLhqW10UNEyphjjL2Ugw0OJz5ugLvRWaoZrKa7l7OQfCGBue2zgD+i93+yyV0lPW0EjYLhTH+ze7gR0goK5e4btdaSONmm+xpoXAxTMkaCzHVhb16t95FZa7nS07aueCHYkheRufje4DcOno6gsk9m1DdZ4W3Kvp4aaNwc5tNtAu8S371aK2Wqp6201fIVEA2eTkzyb29RA86DlUl0pqy/0Lrtbai33IAtikyQ154YPSeK12zvpdZajqIscpFQue3IyMhrCPKt4WC73G70dZeZqUxUjtprIGntjx6fGAt2isk8Gq6+5yOjNPUxCNrOJ/V4jH/CUGpoi30smnW1UkLZJqtzzM54B2sOIx5N3DyrRsVLDR64vVPAwMiZAS1o4DJacfeVvRWO82eWaOx1cDqSV22I6hp/sz1DC9WDT9wob7WV9wqIpzUR7JczIJJIPDoG5Bi/Jr8nZfpLvwtWtbZjT6o1NO1peY4i8NHE4Gcfctilsd9s76ins9TS9hSSF7RK07Tc+7d6Fm03p2stV0r6mtmjnFSN7m5y4k5OQgr+lJK6ntr5aewiu5dxLpzI3Lh1YPn9K6VihulsrrrWfA7oIJYttkAeCNscAMeU9C2oLJe7NLURWWppTRyyGRrKhpywno3f53LpWKz1FFLNWXCrfU1k3HBOwwdTQg59Hqa61FZDDJYZ4mSPDXPJPagneeC1NP0sFTrW9vnhZI6NwLNsZ2Tnx+RXXguDZ7NUUF/ulfK9hjqiCxrScjf0oOLbqCkf8AlKuEZp49iGASRt2RhrsM344frFbUzuxvylQsiDWNqKU8rgfGwHHJ8fahdCjs1RBrGtuznsMFRCI2tB3ggM/7SlRZqiXWVLdmuZyEUJjIz22cO94QVi0VNZLeLlcIrM+vnM7m7UkoBhbnc3B9HmXQt0F252w3AWY0NPJEYp2scwh3E7Xp2eG/d410qyy3GkustdYZoIuyR/bwzN7UuH6wx07z/kr1a7NcXXM3G81gllaMRwRZEbejJHSUHMiuVHb7zcm2W01NbVulxNID2odk5GTvAzn0LVttTXP/AChROqqPsB88Ti+Jp+OA1xBOOJyPuXRhsN4s1XVCxS0baWdwcBO0lzd3DPSOpe6HTtxi1FS3asq21MgY5soAxs5BADR1DKDS0hQwVGpb7UzRte+GoLWbQBxl7skePcFntgDfym3VoGB2MDgdZEeT966enrNUWuvutRM+NzayflGBp3gZcd/1gopLNPBrKtu7nsMFRAI2tB7YEBn/AGoO487DC7BcQM4HSvnGmamvbLWV0NmNwlllIMz5BtNH7O9fSeKrMllultuFRNYZqZkFSduSGZu5rutuOCDS0/SXKLVU1bLajRUs8RaWtc3ZaQBg7uOcH0rB+Tu3wPNdXPY18rZeTYSM7I4nHlyPQu5Z7NWxV8lxu1Zy9U4bLI48iOMeIdP/AO00nZqiy0tVFUuY50sxeCw53YxvQc21f2P5R7pBF2kToA8sbuBOGb8de8+leLfWU+lqq+UkxDY2kVVMw5BkBB7UHf07I9J68dWls1RDrGsu7ns5CaIRtaDvzhv/AGrU1hpeW+zU01M+OOSMFjy/O9u4j0b/AEoObbYKuj0Lcbm0l1bWgyuLhghucZ9G0R5QsVgFfRWeNkOmW1DZm7ZmMg/tAd4O/ONxG5XgUUPYHYWzmHk+Sx/w4wq9HbdTW+EUdDWUctNGNmJ8zDttb0DzbkHNoqOvodH3yKtp308ZDnQxucCGg8QMLBK8SaR07QOmfEyrnDJNndlm0Qcnh0hWGCwVEem6yhlqeVrKsOL5Xk7IceAHUP8AFeDpjsrSdNaaqUMmhGWys3hrsn0jfhBtXOz29un56cUkfJwwOLARvaQ04OeKpVwlNXoiyiToqDHuO8gZCsjbXqaopBb6qvpW0rm8m+VjSZdn2ZI3ZXP1tbobfYLZQ0uWsZPsgnicg7z48oO/dbLbotN1VOykiDIoHuZhu8ODSQc9apddV1E2i7NCRJIHzPaQDgODTgNJ6/crKLTqSopTbqm40wo3DYdM1h5Vzf8AELp1WnaOexx21oLRC3MMm7aY4frZ8vHyoK9cW3KutTqEaWbE3Z2Y3Nkb/ZnoI3L3X2a7Vuk7Y0Q/6ZROy6B7hlwBwN+ccMFbc9v1VXQdiT11JDE4bL5Ymnbx/ity6aekmtlJBbquWCakdtMke8na69ryneg4lfd2VDqSDU9pmpJGygxVETsNYevOd2NxO88OsK8xlrmgsILSMgg5z41U6uyX+8iGmu1TRijEgfJyDTtOx0Anh/nirXExscbWMGy1oAA6gEGRERAUKVCCtab+U+pP4sXscrMqzpv5T6k/ixexysyAiIgIiIKxrv8AMLd/MIvY5WZVnXf5hbv5hF7HKzIBWOGSKQOMTmuDXlrtnocDgj0r2VjgjijDxC1rQXuc7Z6XE7/PlBmREQEREBERAREQEREBERAREQEREBERAREQEREBERAREQFClQgrVr+XN2/gRqyqtWv5c3b+BGrKg16ipZBNBG4OJmcWtI4AgE7/ADBbAWGaeOKWGN5w6Zxazd0gE+wFZggr96+VunT46j8AXfXD1BbLjV19urLZJCyak5T/AG2cdsAOjxArX5LWHdFt+o5BZPOm7rVb5LWHdFt+oU5LWHdFt+oUFl3dabutVrktYd0W36hTktYd0W36hQWRTu61WuS1h3RbfqFOS1h3RbfqFBZNyYCrfJaw7otv1CnJaw7otv1Cgsm7xKdyrXJaw7otv1CnJaw7otv1CgsvnTzqtclrDui2/UKclrDui2/UKCy+dRu61W+S1h3RbfqFOS1h3RbfqFBZdyjzqt8lrDui2/UKclrDui2/UKCyJu61W+S1h3RbfqFOS1h3RbfqFBZfOo3darfJaw7otv1CnJaw7otv1CgshUdKrnJaw7otv1HLiVceohqqgbJLR9mci/kiGnYAwc5HWgv44J51WuS1f0VFt8faFTyWsO6Lb9QoLIcJ51W+S1h3RbfqFOS1h3RbfqFBZfOo3darfJaw7otv1CnJaw7otv1CgsibutVvktYd0W36hTktYd0W36hQWTcnnVb5LWHdFt+oU5LWHdFt+oUFl860LpaaS7RxMrGOcInh7NlxGCuTyWsO6Lb9QpyWsO6Lb9QoLIAAm7rVb5LWHdFt+oU5LWHdFt+oUFkU7lWuS1h3RbfqFOS1h3RbfqFBZfOnnVa5LWHdFt+oU5LWHdFt+oUFlymVWuS1h3RbfqFOS1h3RbfqFBZcplVrktYd0W36hTktYd0W36jkDTfyn1J/Fi9jlZlX9N2mvoK241dxkhfLWOY7+yzjIzn2hWBAREQEREFY13+YW7+YRexysyrOu/zC3fzCL2OVmQQVip6eKmDxE3ZD3mR2873E5J9KynoXiKPkw4bbnbTi7tjnGTwHiQZUREBERAREQEREBERAREQEREBERAREQEREBERAREQEREBQpUIK1a/lzdv4EasqrVs3a6uoO4mCM/erKEGKZ8TZIRIW7bnER545weHmysqxSRxPkic9rS5jiWZ6Dgjd5srKEBFKIIRSiCEUoghFKIIRSiCEUoghFKIIRSiCEUoghFKIIRSiCCqzcPl9afo8vsKskhcI3Fgy4A4HWV8qqdYVUl8p7g+jibJTMdHyeTg5yDlB9XCLFSvkkpYnzMDJXMaXsH6rsbx6VmQQilEEIpRBCKUQQilEEIpRBCKUQQilEEIpRBCKUQQilEEKURAREQEREFY13+YW7+YRexysyrOu/wAwt38wi9jlZkEFYqaEwtka6V8m1I5+Xnhk5wPEFmKwUzJWNkEsvKEyOc04xhpOQPMEGwiIgIiICIiAiIgIiICIiAiIgIiICIiAiIgIiICIiAiIgKFKhBWaX9ItZ9Bb+JqsyrNL+kWt+gN/E1WdBgmgjllhkeCXROLmb+kgj2FZgsM0LZZYZC54MLi4BpwDkEb+sb/YsrUHpERAREQEREBERAREQEREBERAREQERQglFGVjkmjibtSPaxvW44QZVC41XqqzUm51dHK/9iHMhJ6ty0xqSvrTi12KqkB4PnIib96CyE9C+TV9oDdduoHNBjlqg7HAbDjtY9BI8yuppNUV3+3uFLQRn9Wnj2z6Xf0WjNpC4tusVfTXcvnY0/2tQwOIPDcOGN5QXJSq2JdV0YHKU1DcGt3f2bzG93j37lHOx9O7Fxs1fTY4uEe20DrygsyLjUuqLLVbo6+JjuBbKeTOf+bC6sc0crdqN7XjraQUGRFGUyglFClAREQEREBERAREQFBKlQUDKjKpdq1ZNzqrLZcJGmAzvigcWhuwQ4gA49C7uqa6ot2n6qrpX7E0YbsuwDjLgOB8qDsAqVz7NUSVNloqmd21JLAx73YAySMk7lstqoHvDGTRuceDQ8EnzIM6KFKAiIgIiIKxrv8AMLd/MIvY5WZVnXf5hbv5hF7HKzIBWClFQ1snZLmOJkcWbH7Ge1B8eFmKxU7pnCTl2NYRI4N2TnLc7j5cIM6IiAiIgIiICIiAiIgIiICIiAiIgIiICIiAiIgIiICIiAoUqEFZpf0i1v0Bv4mqzqsUv6Ra36A38TVZ0GCaIySwPErmCJ5cWjg/cRg+nPmWYLBUMmdNTuieGsa8mQftDBGPSQs4QSiIgIiICIiAiIgIoTKCUUZWvU19JRgmqqYYR/xvAQbCEqvT6ytbX8nSdkV0mcbNNEXfecBYxd7/AF35jZRTtP8AvKuTAH/KN6CyZ8Sxz1MNNGZJ5WRMHFz3AAKvOst/riTXX3kGnjHSR4A85wVmp9H2qMh9S2atlG/bqZC77uCD1UaxssL+TZUmokzgNgYX58mNywPvl7qiBb7BKxp4Pq3hnpbx+9d2moaWjaG00EcI4do0BbGEFabb9S1v55dYaJp/UpY8n0ngvcejbaX8pWvqa6T9qomJz6FYsIg1KW3UVEAKWkghx0sYAfSN62c71UhI/wD/AJMdHtu2Oxs7Od3DqVdbcaih11VVTpJTTRVTmSkk7LWFxbv6PJ5EH1BM9HSsU8zIIJJpSGsjaXOJ4AAZKoWhq+a4aurp5HvLZIZHhpJwMvbwCD6FxUH0+ZfPmWn4d1jdqeWrnhZEdocm7yDC7NHoqGjrIagXOtcYnh4aXDBIPA+JB3qq20NYP9Ko4Jt2MvjBI865MujbTtbdKKikeP1oJXD2rWr7bWX+/TQVL6ukttM1uwGdqJXdJz5yFrxQu0rqKipoqmeekuJcwxyHaLHAjBHp49WUHQNnvlIzFvvzpccGVcYdn/mG/wC5eezdU0eeyLZS1oHTBLsE+Y+5WQBMbuKCvc7oIB/rGgrqE9csJLfMR5Vu0mo7PWENgr4S4jc1ztk/euoWggg8DuK59TYbVVZ5egp3E9PJgH0hB0A4OGRvB4EdKnKrr9H0THB1vqaygcOiGY7J8xz7V4bbNSUeOxr1FUtH6lVFx84yUFlUqtuuuoaPPZVkZUNH69LNnPkad6mPWNvaS2tgrKEjpngOPSMoLGi59NerbV47HrqeQkZAEgz6Fv5QSigFEEqEyiD5pT2P4br9Ssi2W1UNWHQvdux278jz49i3669fCmhrhTzkiupQxk4JG8h4G0PLhdTSlDU0161BNPDJHHPU7UTnDAeNp5yPSPStDW+mpqj/AE+2RF0r+1nijG94zkHHTvxlB4ulbUR6Z09b6WV0Lq9kcbpGnBDcNHH/AJgvd60hQW2yyVdDJPDVUrTIJQ85cR7PMtmvstVU6XtT4GFlwt8ccjGuG/IAyPLuHoXi5XK7Xe2G3QWWqgmqAI5JJW4jYP1jlB39O1ktwsdJVT45WRmXY3AnhldNaVqomW62wUcbtpsLA3a6z0n0rcQSihEEosU00dPC+aVwbGxpc5x6AFr0t1oKzApqyCUnoa8Z9CDi67/MLd/MIvY5WZVnXW+gt38wi9jlZgcoIKxwSPkD9uJ0Za8tGT8YA7j51lKwUsxnbITE6PZkczDv1sHGfOg2EREBERAREQEREBERAREQEREBERAREQEREBERAREQEREBQpUIKzS/pFrfoDfxNVnVYpf0i1v0Bv4mqzoNeo5flqfkdnk9s8rnjjZOMefCzhYKh8zZqdscYcxzyJD+yME59ICzhBKIiAiIgIiICIiDVuFU+jo5J46eWpc0boohlzt+NypNZrm4Oq+x46SK3ZJG3V7RI8oA3egq/nescsEU7NiaNkjep4yPvQVWjoay8MzPqnlmnjHQlrcf8w3+kLfpdIWWndtupeyH8S6dxfnzcFlqdJ2WoO0aFkb+IfESwg9e4rUGma6lObdfq2PqE2JB96Dvw08EDAyCGONg4BjAAPQsuN6rjpdVUQG3BQ3Fo6Y3GN58ud3oUN1byBxcrTXUnQX8nttHnG/7kFlwi5VLqOz1mBDcICTwDjsn0HC6jXBzQ4EFp3ghB6RQD4kyglQVKgoKcP0on6L/APFc2mpDXVmr6drdtznEtb1uDnEefIVk+BagaxN424uQ5Hk9jJ284xwxj70stkqLdfLrWSvidFWP22BpO0N5ODu8fWg4Mt2qbxpK3UFNIX1ta7seTtt+GjtiTx3jBPiJWxYYG0v5Q6+BoAbFQsYAOG5sQW1ZNJuteoqmvL4jT9saeNucs2j0jGBgbty3aSzVEGsa27ufEYJ4BG1oJ2gRsDfu4dqgrEVsqrprK8R0tymoHMO058WcuG7duIVgtumrlRV8VRPqKrqo2HLonh2HbvG4+xZrVZaii1HcrjJJEYqrcxrScjhx3LvoNW5VQobdUVWztcjG5+yN2cDK4GjaM1dK2910jp6yoLthzznk2AkYA6OBXfuMU09vqIqcsbM+MtjLxlocRuyMHd5l4s8FVTWyGGukjkqGg7bomhrTvOMAAdGOhBugYUqEyglFGVz6u+Wyiz2TXQRkdG2CfQN6DoFQq5JrCmlcWWyirLgf2ooyGek+5G1Gqa7/AGVJSW5h4OmdtvHjwN3pQWLcFqV1xt9E3/TqmCIY+LI4ZI8nFcXmxX1mfhS/VUrTxZABGP8APmW7SaUstIQ5lCx7+JdKS8k+dBwa2s0vcJHMpLRJXTZ/8pAW7z0kjC5sNg1FLUPNrZU2uldwjfVkY8uN/wBy+jxxRxMDI2NY0cGtGAvWEFVotK3Hkf8AT9RXEy9UFQ4Aenj9y2OasvhBeftJVjUoK3zcuI4akrsdGQCnNy5eEld9UKyIgrnNy5eEld9UKObly8JK76oVkRBW+blx8JK76oTm5cvCOt+qPerIiCufAd8buj1NIGjcNqka4+c53p8Cag8KX/Y2e9WNEFc+BNQeFL/sbPenwJqDwpf9jZ71Y0QVC72i9xWmrfNqJ00bYXF0fYjW7Ywd2c7sqhUVgu1dg01DOWng4tLR6TuX2ogHipwg+f2vTGpo2sEtxZDGw5bHI4yhp6w0ggK+xBzY2h5y8AAnrK94RAKw01RHUteY89pI6N2RjeDgrKcY3qGbODs44nOOvpQe0REBERAREQEREBERAREQEREBERAREQEREBERAREQEREBQpUIKzS/pFrfoDfxNVnVYpf0i1v0Bv4mqzoNeed8U0DGwue2Rxa5w/UABOT5wB51nCwT1Aimgj2HOMzy3I4NwCd/oWYIPSIiAiIgIiICIiAiIgKCMqUQRhMKUQc6rsdrrsmqoYJHHi7YAd6RvXL5nUcBL7dV1tA878wzHB8oPEKyqEFZNFqqjOae50tc0fqzxbBPo96lt+vFJn4RsExaOMlI7lP/AG8fvVlwmEHAp9ZWaZ+xJO+nfwInYW4PVnguvT1lNVt26Wpimb+1G8O9i9T0lPUtxPBHKP8AjaCuPU6Ps0zjJHTupZOh9O8sI8g4fcg7ilVtunrrR5Nvv8/7lS0SD7+HmUGt1TRH+3t1LXMH69NIWn0H+gQWXG5ThVuLWNPEdm50FbQEHBdJEXMHnG/7ltO1bYmxcobjER1AEn0AZQdnh0qVWnapqKogWqyVtRng+Qcm0+co0asrm9u6itjSegcrIPaEFkLhjJ3eNcyt1DaaAkVFfCHfstdtO9Ayuc3SQqXbV0utdWdbDJsMPmC6lHYbVQgdjUEDCP1i3aPpO9Byxq+OpJbbLZXVpHBzY9lvnJ4KDJqutOWQ0VtjP7buUePRuVlDQ0YaAB1AKcIK5zXlqx/ra81tUDxjYeTj+qFt0elrLRkOjoInOH60g2z967ClB5DQAAABjcpwpRBGFKIgIiICIiAiIgIiICIiAiIgIiICIiAiIg8leImRMDhE1jQXEu2QBlx4k46V7KxwwxwBwjaG7Ti92OkneSgzIiICIiAiIgIiICIiAiIgIiICIiAiIgIiICIiAiIgIiIChSoQVml/SLW/QG/iarOqxS/pFrfoDfxNVnQatZVtpGMe+KeQOdsgQxOeR5QBuHjU1VU2kg5V0csgBxsxRl7vQMlbGEwg15qpsNNy5jmcMA7DIy5/1RvXoVDTSio2JdnY29gsO3wzjZ458SzYTCDBT1LaiAStZKwHPayRljvQd6ilqm1UZeyOVnbFuJYyw7vEd+FsJhBrU1YypfK1kUzOSOCZYnMDvISN/mSKsbLVSU4ina6Pi50TmsPkcRgrZwowg12VjH1j6YRThzG7W2YnBh4cHYwTv6+tH1bWVbKcxTlzxnbbE4sHlcBgFbGEwEGCaqbDLDG6OVxlOAWRlwb+8RuHnSrrGUjWufFPIHO2QIonPI8oA3BbGFGEGGpqW0sJleyV4BA2Yoy93HqG9RLVsipOyDHM4bIdsMjLn7/+Eb+lbGEx40GEVDTSdkbEuzsbexsHb4Zxs8c+JRT1LaiAStZKwHPayRljvQd6z4TCDBTVTamMvayVgDi3ErCw5HiPQopqxlS6VrYpmcm7ZJkicwO8mRvC2MJhBrR1jZKuSnEU4cwZL3RODD5HEYKMrGOrHUwinDmt2tsxODDw4Oxgnf1rYwmEGB9YxlUynMU5c8Z2mxOLB5XAYBUzVTYJImOjlcZXbILIy4DykbgPKs2Ewg16yrZSsa58c8m07ZAhic8jxnHAL1U1LaaB0rmSvAIGzFGXu9AyVmwpwg1papjKPsh0UzmlodsNiLn7+jZG/O9cqrmtNnjpq/4NDH1MjWNMdOBJkgkZGM53cF3sKuax3Ns/8yi9hQdulqG1MAlbHKwHPayRljvQd6UtS2pjL2MlZhxbiWMsO7xHo8az4Wld7lHaaB1XNDNLEwgOEQBLQenBI3IMtNWMqXzNbFOzkjg8pE5gPkJG/wAyMrGvrJKYRThzBkvdE4MPDg4jBO9KCsir6KKrpyTHK0ObniPEfGtGsv8ASUl4p7YWTS1E2MCIAhgPS7JGOvp3IN5lY19Y+mEU4c1u1tmJwYeHB2ME7+GetJKxsdXHTmKcueMh7YnFg8rgMBZx4/vU7vEgwz1TYHxMdHK4yu2QWRlwHlI4DyrzWVjKNjXvimkDnbOIYnPI8oA3BbBTcgw1NS2mgdM5kjw39WNhe4+QDevMlY1lGKkxzFpaHbDY3F+//h4538Fs48aYQYW1DXUwn2JACzb2Cwh+MZxs8c+JRT1Tain5ZsczG7+1kjcx27xEZWfHjTCDXpKttXFyjY5oxktxLGWHd4j0KKasZUvlY2OdhiODysTmB3kJG/zLZx40wgwR1LZJ5oQyUGLGXOjIac9RO4+ZeW1jHVrqURT7TW7ReYnBh8jsYz4lsYU48aDWfWMjqo6cxzlzxnabE4sHlcBgelJ6xkE0UTo53GU4BZE5zW+UgYHnWxhThBr1dY2jja98U0gc7GIonPPlIA3BeqmobTQOldHK8Nx2sbC9xycbgN6y4TCDFPUNggdM5kjwBnZYwucfIBvRlS11KJwyUAs29gsIfjGcbPHPiWXHjU4QYKaqbUwcs2OVjd/ayRuY7d/wkZUUlW2riL2xzRgOLcSxlh8uD0LOiDXpqxlS+VjYp2GI4PKxOYHeQkb+HQvUdS2SplhEcoMWMudGQ056idx8yzJhBgFWw1jqXk5g9rdrbMTgw+IOxgnxKJKtkVVHTmKdzpBkObE5zB5XAYHnWxhMBBr1FYynlijdFO8yHAMcTnAeUgYHnSrrG0bGvfFPIHO2cQxOeR4yANwWwmEGGqqG00DpnsleG4y2Nhe478bgN54qaeFkAeGF2HPLzk53k5Ky44IEHpERAREQEREBERAREQEREBERAREQEREBERAREQEREBERAUKVCCs0v6Ra36A38TVZ1WKX9Itb9Ab+Jqs6AiIgIiICIiAiIgIiICIiAiIgIiICIiAiIgIiICIiAq3rL4tn/mUXsKsiresvi2f+ZRewoLGsVRDHUQvhmYHxyAtc0jIIWVEFJpqkaKq56Ksmkkt8kZlpXFpJDulm7/PSuhpa0P2nXu4sJuFXl4z/ALth4AebHkG5av5QR/ZWscc1QVv3cMIKp2der3WVZs1TT09HTP5IPezaMrgN5GQd3BZ7Heq34SfZ70xra1rdtj2Y2ZG+bgVW9OWGgeauiulXNTVtPLjYZMGBzSBhwzx6d/Vhdaw0llj1DL8Gdn1c9PGduYua6Lfuxndkno6OKCKG6X3UfLVFsqaWigjkLGRyM2nuwAcnIPWF29M1tdV0czLnE5lVTyuie4twH46RuxjyKuQUNivlRU1UEk1orIZDtjbDHde0R0ebqXS0RcqiqkuVHNVOq46SUCKdxy54JdvJ6eAPnQWtERAREQEREBERAREQERQglFGUyg4errhVW2zieikDJjK1gJaCMFaoodWkZF4o9/RyA9ynX39wMP8A9xH7VZGjtR5EFa7B1d34o/UD3J2Dq7vxR+oHuW5VXt0GqqOzCAFtRCZOU2t7cB27GP8Ah6+laV81YLPfIaGSna6J4aXSl+NkE4Jxjo4oJ7B1d34o/UD3J2Bq7vxR+oHuVkDgQCN4PAquS6qa3VTLNFAJGlwY6Xb+KcZIx4kEdgau78UfqB7k7A1d34o/UD3LHNqe4OvNXb6C1CpNMcF3K43dfBZBedR5GdPAD+OEDsDV3fij9QPctvTlTcJX18FynZNNTTBgcxgaMbIP9V2W5I37j1Lj2L+9b39Kb/02oO2iIgIiICIiAiIgIiICIiAiIgIiICIiAiIgIiICIiAiIgKFKhBWaX9Itb9Ab+Jqs6rFL+kWt+gN/E1WdAREQEREBERAREQEREBERAREQEREBERAREQEREBERAVX1zIYaW2StY6RzK+NwY3i7AduCs6rmsvi2f8AmMXsKDzzrq/Bu6+pPuTnXV+Dd19SfcrLhEFRrL4a4Riq0pc5RG7bZtQncevgtjnVV+Dd19SfcrMiClVtwguE3K1mkLjNJjZ2nQHOFmor2aCHkqTSlyhjznZZARv6+Ct6IKRV1tNXS8tVaNr5ZDxeac5PlOFtUV9dQQCGk0rcoYwc7LISBn0K2ogrXOur8G7r6k+5OddX4N3X1J9ysqIK1zrq/Bu6+pPuTnXV+Dd19SfcrKiCtc66vwbuvqT7k511fg3dfUn3KyogrXOur8G7r6k+5OddX4N3X1J9ysqIK1zrq/Bu6+pPuTnXV+Dd19SfcrKiCtc66vwbuvqT7lhqtU1hpZQNP3SI7Bw8xkBu7jnHQrWsc0TZoXxPzsvaWnHURhB8jpNZXylLcVnKtH6srQ7Pn4/erNa9d1lSQySzyTvxxpsnPm3+1d6h0lZaEhzKJkrx+tN2/wBx3LssiZG0Nja1jR0NAAQVzXhzp9h/+4j3dW9WVvxR5FW9ejFgb9Ij9qsjfijyIKhcv0n2n6K72SrQ1NbWXXW8VG/I26U7JHQ4B2Pvwt+47/yn2n6K72SqKz9JdHu/8ufY5BtafvzXaQdWTEmShYY5ATvcWjd6RhVW1UU1PqWy1VVtcvWudM8O8ZOD5xvXuelmg1LVafhaBT1tVHI7H7AO1u8XuXdvzQzXFhAGAGkD0lBoUtyktutby+KgqawvIaWwNLi3hvKsNBqGoq6yOB9juFO15wZJYyGt3dK5unvl3ffIPaFcMIJC4ti/vW+fSm/9Nq7S4ti/vW+fSm/9NqDtoiICIiAiIgIiICIiAiIgIiICIiAiIgIiICIiAiIgIiIChSoQVml/SLW/QG/iarOqxS/pFrfoDfxNVnQEREBERAREQEREBERAREQEREBFCZyglERAREQEREBERBBXznV2pZfhNlDLRBhoatswdynxwMkdG7IIK+jHivmf5SqQRXenqWjAmiwd3S3/AAIQXfTd2kvdrFZJTiDaeWtaH7WQOngOnPoXWXNsFGbfZKOlc3ZfHENsf8R3n7yV0kBERAREQEREBEUIJRQDlSgIiICIiAiIgIiICIiCs69/uBn0iP2qwNmiLR/as4ftBYbnbaa60hpqxhfESHYBxvC5PMmyfMS+ud70HYc2kdOJnciZWjZa/dtAdQPnUltI6cTkQmVowHnG0B1ZXG5k2P5iX1zvenMmx/MS+ud70HYLaUzCY8iZWjAecbQHVlHNpXyslfyLpGfEe7BLfIehcfmTY/mJfXO96cybH8xL653vQdljaRkz5WCFsj/jPGAXeU9Ky8tF86z6wXB5k2P5iX1zvenMmx/MS+ud70He5eL51n1guPYXB1zvZBBBqm7x+41YeZNk+Yl9c73rpWq0UdoikjomOY2R207acXZOMdKDoIiICIiAiIgIiICIiAiIgIiICIiAiIgIiICIiAiIgIiIChSoQVml/SLW/QG/iarOqxS/pFrfoDfxNVnQEREBERAREQEREBERAREQEREEFVC31epbt2VLSVVFHFFUPhAkjJO4/wCKt+Mqu6K/Mbh9Pl/og89jau7vt3qinY2ru77d6oqyogrXY2ru77d6op2Pq7u+3eqKsi0bxWPt9pqquNrXPhjLwHcCR1oOT2Pq7u+3eqKdjau7vt3qiunYbg+52amrZWNY+VpJa3OAckbvQuhlBXOxtXd3271RTsbV3d9u9UV073d4bLbnVkzHyNDg0NbxJPBbsEomgjlAwHtDsdWRlBX+xtW93W71RXOuunNQXd9O6trKB/Y7i5gDCAc4zndv4K658SIK52Pq3u63D/0io7H1b3dbvVFdm61D6O11dVGGufBC+QB3AkAnf6FwpNSVDdFx3tsMXLuONg52fjlv9EGTsbV3d1u9UU7H1d3dbvVFbGk71LfbW6pniZHIyUxkMJwcAHO/yqNWX42G3MmibG+okfssY/geknGQcDd6Qgwdj6t7vt3qinY+ru7rd6p3uWO56lqaLSlHdWQxOmqS1pa7OyMgnr8S1heNYuAIsdPgjI3/AP8A0g3extXd3W71RTsbV3d9u9UV0bDU3Kpo3vu1KylnEhAYw7tnAweJ8a6iCtdjau7vt3qitWrrNRWyrt4ramjkhqapkJEUZB3nereq1rD/AG1j/mUSCyBSoUoCIiAiIgIiICIiAiIgIiICIiAiIgIiICIiAiIgIiICIiAiIgIiICIiAiIgIiICIiAiIgIiICIiAiIgKFKhBWaX9Itb9Ab+Jqs6rFL+kWt+gN/E1WdAREQEREBERAREQEREBERAREQFXNFfmNw+ny/0VjVc0V+Y3D6fL/RBY0RQgrurLnPTMo7dRvMVVcJRGyXojGQCfLvH3rj3ywXO32isqorxUVO1HieOUZDmdOMndjeV0tZUcokt12iY6UW6XlJI2jeWZBJHk2fvWnfdV0VxsVVT29k88skZDgIziNu7JJ8SD3bRcXaJtsVtLWPlOxLMSByLCTl3mXKvVE+w07qul1LNJVNIIhc/JeCRndnz+QKKqGodpaysqXyxWs57JMbTtjeSCfEsd7bp+S0yR2CifU1JDduVrHkxNBySSRx3Y86Doa15au0xR3M1EkbJGROdTDe0lwznPWM4XWliukGn6Ckopy90gDZqt5G1Ew7848Q3eZcvUI5T8nNByeXBscAON+MNwfvWte69tyobU5kk/wAER4ZVyRNILXAAYPp+9BivNLJYIjU0upJJaoEEwvfkuGd/Sf8A9K90VdFPQU1S97WctE14DiAd4yqDfI7BJZ5xYKF08rdnbnYx5EQzxJPAnGPSrTb7NbbtY7ZJW07Z3MpmNadojG4btxQbt9ljk09c9h7XYpZM7JB/VKqMv6Jov3v/AMxVkr7TQ2rTl1bQU7YRJTSF2CTnDTjj5VXJ2Ob+SqFpaQ7azgjfgykhBt6UItF5+DdrENdSx1MLSc9ts9tj0O9C0NVf64uVzkDiae1QBoLTuEpcAR19DvO1dC+wVMFist4o88vQRxkt372uaAQcb8dB8RKGifSfk6qHSg9kVDDPJ15cQR92PPlBo6gGfycWnd+tH+Fy6DNW3URtA09UEAYzk9XkWhf2Od+Tm1hrTudGTgcO1cPar9DvhZ+6PYg1rRVy19uiqZ6d1NI/O1E7i3BI/plbyjClAVb1h/trH/MovarIq3rD/bWP+ZRe1BZEREBERAREQEREBERAREQEREBERAREQEREBERAREQEREBERAREQEREBERAREQEREBERAREQEREBERAREQFClQgrNL+kWt+gN/E1WdVil/SLW/QG/iarOgIiICIiAiIgIiICIiAiIgIiIIzhV3RX5jcPp8v9FYiMquz6JstRM+WSGUve4udiUjeTvQWJFWuYVh+Yl9a5OYVh+Yl9a5BZTvWNkUbC5zGNaXHJIbjPlVe5hWH5iX1rk5hWH5iX1rkFjLQ5pBAIPEEcVjhpoKcOEEMce0cu2GgZPjwuBzCsPzEvrXJzCsPzEvrXILIWjBHBeGQxsj2GRtaz9lowPQq9zCsPzEvrXJzCsPzEvrXILDFBFC3ZhjbG3OcMGB9y98FW+YVh+Yl9a5cbUWlLVbhbuxopB2RWRwvzITlpzn2IL9xUYCrXMOxEn+wl9aVPMKw/MS+tcgsmN2Ewq3zCsPzEvrXJzCsPzEvrXILJhSq1zCsPzEvrXJzCsPzEvrXILKirXMKw/MS+tcnMKw/MS+tcgsqrer/APbWP+ZRe1RzCsPzEvrXLJTaLs1LUxVEMUokieHtJlJ3g5CCwqVClAREQEREBERAREQEREBERAREQEREBERAREQEREBERAREQEREBERAREQEREBERAREQEREBERAREQEREBQpUIKzS/pFrfoDfxNVnVYpjj8otZ9Bb+JqsjpGsGXuDR1koPaLBT1UFU1z6aaOZrTslzHBwB6shZkEooRBKKEQSihEEooRBKKEQSihEEooRBKKEQSihEEooRBKKEQSqzqp3KXWwUrgDHJV7Z68tAx7SrKqzqbfqLTo6eXefuCCzBSoUoCIiAiIgIiICIiAiIgIiICIiAiIgIiICIiAiIgIiICIiAiIgIiICIiAiIgIiICIiAiIgIiICIiAiIgIiICIiAiIgIiICIiAoUqEFRv1mvzr1NcrLPCwyQiItyNsjp4jA6OlUq6WzULSX3GCslxxc4l49IyvseEIyg+eaMZqA2d3wVJQNg5U5FQHbW1gZ4DGF3+T1l89Z/RJ7lYw0AkgYzxUo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WsvnrP6JPcuXWtvLdSWP4XfROHLO5PsYO6hnOR5FdyvlF31Jc49RGaR0LpaGSSOPtO1G8tO7rQfWFK0LLPUVVopairAE0sYe4AYG/ePuW+gIiICIiAiIgIiICIiAiIgIiICIiAiIgIiICIiAiIgIiICIiAiIgIiICIiAiIgIiICIiAiIgIiICIiAiIgIiICIiAiIgIiICIiAiIgIiICIiAiIgIiICIiAiIgIiICIiAiIgIijKCUUJlBKLXNXTNdh1RECOgvCxzXW3wNzLW07B1ulAQbR8S+X6ktPL6+FKGhkdW+Nwx1EDaPpDlfzqCzd9aP1zfeufNUadlvMF1ddaYVELCxoFQ3ZI38R5ygsDQAMAYAXtcznBZh/wDVaP1zfevUd9tMrwyO5UjnHgBM3J+9B0UWv2bS90w5/fCyskbIMsc1w6wcoPaLznoU5QSihSgIiICIiAiIgIiICIiAiIgIiICIiAiIgIiICIiAiIgIiICIiAiIgIiICIiAiIgIiICIiAiIgIiICIiAiIgIiICIiAiIgIiICIiAiIgIiICIiAiIgIiICIiAoJwhVcrbncrlXVdtszIoux8NmqpSe0J6GjG88UHSuN9ttr3VlXHG87wzOXegb1y+ctbXAGzWaonjPCec8mw+MdYW5a9N2+ga17om1FTxfPMNpznde/guxjzoK3Hb9SV4c6tusdA3O6KljDj53HeFLtKGoP8ArG8V9W3oZt7DfQFZAMIUFUq9PaRt2y2uZFE5w3crUODnDrxtJb6LRvZDYqRlDLK84a17+UyeoBxO9c6vbRjXM41AGmlfCBTukyGDGDx4da27rY7VeYGPsE9HFWxODmuieACOo7PDy49qDuzWmx08TpZrbb42NGXOdAwAefC9tslme0Oba6EtIyCKdm8ehVf8otdUNooqI0r+TfsyOnGdnayRs8PIV2G6gZRadpqyrgfHPI3Zjpv13EbhgeMYPnQdH4Cs/eqh+zs9y8S6ds0sZY610gB47MLWn0gZXJ53yUjIpLraKqkhlOGybnDz8P8AOVtah1NHZOwnCndUMqskFpwQBjgOn4yBzK093vHrpP8AuWJ+ira07VFLV0bxwdFMd3pWudZPpnwyXG01NJSTHDZnb/Jkf586tTHB7Q5u8EZBQV4WG8QgGDUlTtAbuVia8Hy5Kwit1PbXDsyhguMP7dK7ZcPNjf6FaVGPGg4NPrC0SyclNLJSTA4MdSwsLT1HoC7rXte0OYQ5pGQRwIWGpo6erj2KmGOZuMYe0O9qrr7XXadnnqrHCyoo3jL6JzjkEdLSc9Z3e1BagcqVpWu4QXSgiq6d2WSAEjdlp6QcdIW6gIiICIiAiIgIiICIiAiIgIiICIiAiIgIiICIiAiIgIiICIiAiIgIiICIiAiIgIiICIiAiIgIiICIiAiIgIiICIiAiIgIiICIiAiIgIiICIiAiIgIiIIKqtomjtup7rS1hMMlZK2SnLtwkGDuB6/ErUtO42ukulPyNZC2RvEE8WnrB4hBtgqQcqsi1361uxbbiytpxwgrB2wHicN+fQoZqqWjfyd6tVTRu+djHKM9I/plBaFB6Fz6G922447ErIpCeDc4PoO9b6Cuw3Kgv10rbVXUceaV45NkwBc/GQSB6OHEFcvU+mqG20U12tr30U8GHNDHYaTkBdy86aorvKycufTVTDkTQkBx8RWtT6RgbVxT1lfV1rYzlsc7g5pPRkdKDm6wkml0NRSVJJmdyLpMjB2i05yOjel5HJ6m03LJ2sWwG7TuGccPvCst7tEN6t7qSdzmNLg4ObxaR1fetU6ZpJbOLdWSz1TAS5skju3aejZPRhBr66fTDTFS2p3ucWiIDjtZyMebOfFlcG6j+z0ZtnPxMk/+n1ruRaOpTKx1fW1ldGze2Kd+W561ztd00U1ysFM8YikmdG4N3dqSwHHVuQdHXr6Zumpm1IJc5zeSA47ec58mM5XZtTZmWukbUuDpxCwSOHS7AyuRHpCldO19dWVlexhyyKeTLQesgDerCMNAAxjgEHtQsNRVwUrdqomjib1veG+1cWq1fbIn8lSGWvn/AGKZm1jyngg75WjdrpS2ikNTVvIGdlrQMuceoBcltVqa4sPI0VLbo35AfUPLntHWAOnyrYt2m44ars24VMlwrB8WSUbo/wB1vAH3DggjSFBUUNrlNVEIpKmd0/J5yWA4wDu47l31AGFKAiIgIiICIiAiIgIiICIiAiIgIiICIiAiIgIiICIiAiIgIiICIiAiIgIiICIiAiIgIiICIiAiIgIiICIiAiIgIiICIiAiIgIiICIiAiIgIiICIiAiIgKFKIIx41GF6RBx7hpm0XF7pKijYJHcXs7Vx9HHzrQGiLdD21FUVlJL+3FMQVZ0QVo2O+x/7HUshDfitkpw7PlOVhe3WULtlj7fUD9sjZ+7crUgCCqcprX5m3en/FOU1r8zbvT/AIq2IgqfKa1+Zt3p/wAV4eNYvc1z6a2Ocz4pO8jyK3qEFZbbNTVI2qi+RUxPFkFOHgeLJwvZ0rJVA/Cl5rqvPFjXcmw/8oyrHhEFep9FWOB+12KZMcBJIXAeZdunpKelj5OmgjhZ+zGwNH3LOiCAMJhSiAiIgIiICIiAiIgIiICIiAiIgIiICIiAiIgIiICIiA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7" name="Freeform 1026"/>
          <p:cNvSpPr/>
          <p:nvPr/>
        </p:nvSpPr>
        <p:spPr>
          <a:xfrm>
            <a:off x="15766" y="5583972"/>
            <a:ext cx="652176" cy="676442"/>
          </a:xfrm>
          <a:custGeom>
            <a:avLst/>
            <a:gdLst>
              <a:gd name="connsiteX0" fmla="*/ 189186 w 652176"/>
              <a:gd name="connsiteY0" fmla="*/ 674938 h 676442"/>
              <a:gd name="connsiteX1" fmla="*/ 283779 w 652176"/>
              <a:gd name="connsiteY1" fmla="*/ 659173 h 676442"/>
              <a:gd name="connsiteX2" fmla="*/ 472965 w 652176"/>
              <a:gd name="connsiteY2" fmla="*/ 548814 h 676442"/>
              <a:gd name="connsiteX3" fmla="*/ 583324 w 652176"/>
              <a:gd name="connsiteY3" fmla="*/ 454221 h 676442"/>
              <a:gd name="connsiteX4" fmla="*/ 630620 w 652176"/>
              <a:gd name="connsiteY4" fmla="*/ 217738 h 676442"/>
              <a:gd name="connsiteX5" fmla="*/ 599089 w 652176"/>
              <a:gd name="connsiteY5" fmla="*/ 170442 h 676442"/>
              <a:gd name="connsiteX6" fmla="*/ 504496 w 652176"/>
              <a:gd name="connsiteY6" fmla="*/ 107380 h 676442"/>
              <a:gd name="connsiteX7" fmla="*/ 441434 w 652176"/>
              <a:gd name="connsiteY7" fmla="*/ 75849 h 676442"/>
              <a:gd name="connsiteX8" fmla="*/ 346841 w 652176"/>
              <a:gd name="connsiteY8" fmla="*/ 44318 h 676442"/>
              <a:gd name="connsiteX9" fmla="*/ 110358 w 652176"/>
              <a:gd name="connsiteY9" fmla="*/ 28552 h 676442"/>
              <a:gd name="connsiteX10" fmla="*/ 63062 w 652176"/>
              <a:gd name="connsiteY10" fmla="*/ 60083 h 676442"/>
              <a:gd name="connsiteX11" fmla="*/ 15765 w 652176"/>
              <a:gd name="connsiteY11" fmla="*/ 75849 h 676442"/>
              <a:gd name="connsiteX12" fmla="*/ 0 w 652176"/>
              <a:gd name="connsiteY12" fmla="*/ 123145 h 676442"/>
              <a:gd name="connsiteX13" fmla="*/ 31531 w 652176"/>
              <a:gd name="connsiteY13" fmla="*/ 328097 h 676442"/>
              <a:gd name="connsiteX14" fmla="*/ 47296 w 652176"/>
              <a:gd name="connsiteY14" fmla="*/ 485752 h 676442"/>
              <a:gd name="connsiteX15" fmla="*/ 63062 w 652176"/>
              <a:gd name="connsiteY15" fmla="*/ 533049 h 676442"/>
              <a:gd name="connsiteX16" fmla="*/ 110358 w 652176"/>
              <a:gd name="connsiteY16" fmla="*/ 564580 h 676442"/>
              <a:gd name="connsiteX17" fmla="*/ 126124 w 652176"/>
              <a:gd name="connsiteY17" fmla="*/ 611876 h 676442"/>
              <a:gd name="connsiteX18" fmla="*/ 220717 w 652176"/>
              <a:gd name="connsiteY18" fmla="*/ 674938 h 676442"/>
              <a:gd name="connsiteX19" fmla="*/ 189186 w 652176"/>
              <a:gd name="connsiteY19" fmla="*/ 674938 h 67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52176" h="676442">
                <a:moveTo>
                  <a:pt x="189186" y="674938"/>
                </a:moveTo>
                <a:cubicBezTo>
                  <a:pt x="199696" y="672310"/>
                  <a:pt x="253453" y="669282"/>
                  <a:pt x="283779" y="659173"/>
                </a:cubicBezTo>
                <a:cubicBezTo>
                  <a:pt x="322502" y="646265"/>
                  <a:pt x="445534" y="576245"/>
                  <a:pt x="472965" y="548814"/>
                </a:cubicBezTo>
                <a:cubicBezTo>
                  <a:pt x="549425" y="472354"/>
                  <a:pt x="511292" y="502242"/>
                  <a:pt x="583324" y="454221"/>
                </a:cubicBezTo>
                <a:cubicBezTo>
                  <a:pt x="658340" y="341697"/>
                  <a:pt x="668708" y="370087"/>
                  <a:pt x="630620" y="217738"/>
                </a:cubicBezTo>
                <a:cubicBezTo>
                  <a:pt x="626024" y="199356"/>
                  <a:pt x="611219" y="184998"/>
                  <a:pt x="599089" y="170442"/>
                </a:cubicBezTo>
                <a:cubicBezTo>
                  <a:pt x="544011" y="104348"/>
                  <a:pt x="569986" y="135447"/>
                  <a:pt x="504496" y="107380"/>
                </a:cubicBezTo>
                <a:cubicBezTo>
                  <a:pt x="482894" y="98122"/>
                  <a:pt x="463255" y="84577"/>
                  <a:pt x="441434" y="75849"/>
                </a:cubicBezTo>
                <a:cubicBezTo>
                  <a:pt x="410575" y="63505"/>
                  <a:pt x="346841" y="44318"/>
                  <a:pt x="346841" y="44318"/>
                </a:cubicBezTo>
                <a:cubicBezTo>
                  <a:pt x="255278" y="-16723"/>
                  <a:pt x="290417" y="-7459"/>
                  <a:pt x="110358" y="28552"/>
                </a:cubicBezTo>
                <a:cubicBezTo>
                  <a:pt x="91778" y="32268"/>
                  <a:pt x="80009" y="51609"/>
                  <a:pt x="63062" y="60083"/>
                </a:cubicBezTo>
                <a:cubicBezTo>
                  <a:pt x="48198" y="67515"/>
                  <a:pt x="31531" y="70594"/>
                  <a:pt x="15765" y="75849"/>
                </a:cubicBezTo>
                <a:cubicBezTo>
                  <a:pt x="10510" y="91614"/>
                  <a:pt x="0" y="106527"/>
                  <a:pt x="0" y="123145"/>
                </a:cubicBezTo>
                <a:cubicBezTo>
                  <a:pt x="0" y="245081"/>
                  <a:pt x="4544" y="247139"/>
                  <a:pt x="31531" y="328097"/>
                </a:cubicBezTo>
                <a:cubicBezTo>
                  <a:pt x="36786" y="380649"/>
                  <a:pt x="39265" y="433552"/>
                  <a:pt x="47296" y="485752"/>
                </a:cubicBezTo>
                <a:cubicBezTo>
                  <a:pt x="49823" y="502177"/>
                  <a:pt x="52681" y="520072"/>
                  <a:pt x="63062" y="533049"/>
                </a:cubicBezTo>
                <a:cubicBezTo>
                  <a:pt x="74898" y="547845"/>
                  <a:pt x="94593" y="554070"/>
                  <a:pt x="110358" y="564580"/>
                </a:cubicBezTo>
                <a:cubicBezTo>
                  <a:pt x="115613" y="580345"/>
                  <a:pt x="116906" y="598049"/>
                  <a:pt x="126124" y="611876"/>
                </a:cubicBezTo>
                <a:cubicBezTo>
                  <a:pt x="155432" y="655837"/>
                  <a:pt x="174435" y="663368"/>
                  <a:pt x="220717" y="674938"/>
                </a:cubicBezTo>
                <a:cubicBezTo>
                  <a:pt x="225815" y="676212"/>
                  <a:pt x="178676" y="677566"/>
                  <a:pt x="189186" y="6749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Triangle 11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21458" r="50000" b="8398"/>
          <a:stretch/>
        </p:blipFill>
        <p:spPr bwMode="auto">
          <a:xfrm>
            <a:off x="418555" y="2060848"/>
            <a:ext cx="4729509" cy="401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259124" y="6095037"/>
            <a:ext cx="7597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</a:t>
            </a:r>
            <a:r>
              <a:rPr lang="en-GB" dirty="0" err="1" smtClean="0"/>
              <a:t>Kolotkov</a:t>
            </a:r>
            <a:r>
              <a:rPr lang="en-GB" dirty="0"/>
              <a:t> </a:t>
            </a:r>
            <a:r>
              <a:rPr lang="en-GB" dirty="0" smtClean="0"/>
              <a:t>.et </a:t>
            </a:r>
            <a:r>
              <a:rPr lang="en-GB" dirty="0"/>
              <a:t>al (</a:t>
            </a:r>
            <a:r>
              <a:rPr lang="en-GB" dirty="0" smtClean="0"/>
              <a:t>2016), </a:t>
            </a:r>
            <a:r>
              <a:rPr lang="en-GB" dirty="0"/>
              <a:t>EMD analysis of random processes in the solar atmosphere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243353" y="3127608"/>
                <a:ext cx="336826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GB" sz="2400" dirty="0" smtClean="0"/>
                  <a:t> is </a:t>
                </a:r>
                <a:r>
                  <a:rPr lang="en-GB" sz="2400" dirty="0"/>
                  <a:t>the </a:t>
                </a:r>
                <a:r>
                  <a:rPr lang="en-GB" sz="2400" b="1" dirty="0"/>
                  <a:t>average total energy</a:t>
                </a:r>
                <a:r>
                  <a:rPr lang="en-GB" sz="2400" dirty="0"/>
                  <a:t> of </a:t>
                </a:r>
                <a:r>
                  <a:rPr lang="en-GB" sz="2400" dirty="0" smtClean="0"/>
                  <a:t>mode ‘m’. </a:t>
                </a:r>
              </a:p>
              <a:p>
                <a:r>
                  <a:rPr lang="en-GB" sz="2400" dirty="0" smtClean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GB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GB" sz="2400" dirty="0" smtClean="0"/>
                  <a:t> represents the number of </a:t>
                </a:r>
                <a:r>
                  <a:rPr lang="en-GB" sz="2400" b="1" dirty="0" smtClean="0"/>
                  <a:t>degrees of freedom</a:t>
                </a:r>
                <a:r>
                  <a:rPr lang="en-GB" sz="2400" dirty="0" smtClean="0"/>
                  <a:t>. </a:t>
                </a:r>
                <a:endParaRPr lang="en-GB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353" y="3127608"/>
                <a:ext cx="3368264" cy="2677656"/>
              </a:xfrm>
              <a:prstGeom prst="rect">
                <a:avLst/>
              </a:prstGeom>
              <a:blipFill rotWithShape="1">
                <a:blip r:embed="rId4"/>
                <a:stretch>
                  <a:fillRect l="-2351" t="-1822" r="-723" b="-4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2" t="68319" r="26087" b="17460"/>
          <a:stretch/>
        </p:blipFill>
        <p:spPr bwMode="auto">
          <a:xfrm>
            <a:off x="4466790" y="1628800"/>
            <a:ext cx="4281674" cy="71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20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75229" y="2928096"/>
            <a:ext cx="5700796" cy="3495280"/>
            <a:chOff x="491891" y="2928096"/>
            <a:chExt cx="5700796" cy="3495280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53" t="34268" r="4277" b="21251"/>
            <a:stretch/>
          </p:blipFill>
          <p:spPr bwMode="auto">
            <a:xfrm>
              <a:off x="491891" y="2928096"/>
              <a:ext cx="5700796" cy="349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Freeform 34"/>
            <p:cNvSpPr/>
            <p:nvPr/>
          </p:nvSpPr>
          <p:spPr>
            <a:xfrm>
              <a:off x="1040524" y="4729655"/>
              <a:ext cx="4887310" cy="678437"/>
            </a:xfrm>
            <a:custGeom>
              <a:avLst/>
              <a:gdLst>
                <a:gd name="connsiteX0" fmla="*/ 4887310 w 4887310"/>
                <a:gd name="connsiteY0" fmla="*/ 315311 h 678437"/>
                <a:gd name="connsiteX1" fmla="*/ 4840014 w 4887310"/>
                <a:gd name="connsiteY1" fmla="*/ 662152 h 678437"/>
                <a:gd name="connsiteX2" fmla="*/ 4776952 w 4887310"/>
                <a:gd name="connsiteY2" fmla="*/ 677917 h 678437"/>
                <a:gd name="connsiteX3" fmla="*/ 4382814 w 4887310"/>
                <a:gd name="connsiteY3" fmla="*/ 662152 h 678437"/>
                <a:gd name="connsiteX4" fmla="*/ 4272455 w 4887310"/>
                <a:gd name="connsiteY4" fmla="*/ 630621 h 678437"/>
                <a:gd name="connsiteX5" fmla="*/ 4099035 w 4887310"/>
                <a:gd name="connsiteY5" fmla="*/ 614855 h 678437"/>
                <a:gd name="connsiteX6" fmla="*/ 4051738 w 4887310"/>
                <a:gd name="connsiteY6" fmla="*/ 599090 h 678437"/>
                <a:gd name="connsiteX7" fmla="*/ 3972910 w 4887310"/>
                <a:gd name="connsiteY7" fmla="*/ 583324 h 678437"/>
                <a:gd name="connsiteX8" fmla="*/ 3720662 w 4887310"/>
                <a:gd name="connsiteY8" fmla="*/ 551793 h 678437"/>
                <a:gd name="connsiteX9" fmla="*/ 3231931 w 4887310"/>
                <a:gd name="connsiteY9" fmla="*/ 504497 h 678437"/>
                <a:gd name="connsiteX10" fmla="*/ 3184635 w 4887310"/>
                <a:gd name="connsiteY10" fmla="*/ 488731 h 678437"/>
                <a:gd name="connsiteX11" fmla="*/ 3074276 w 4887310"/>
                <a:gd name="connsiteY11" fmla="*/ 472966 h 678437"/>
                <a:gd name="connsiteX12" fmla="*/ 3058510 w 4887310"/>
                <a:gd name="connsiteY12" fmla="*/ 425669 h 678437"/>
                <a:gd name="connsiteX13" fmla="*/ 2963917 w 4887310"/>
                <a:gd name="connsiteY13" fmla="*/ 394138 h 678437"/>
                <a:gd name="connsiteX14" fmla="*/ 2916621 w 4887310"/>
                <a:gd name="connsiteY14" fmla="*/ 425669 h 678437"/>
                <a:gd name="connsiteX15" fmla="*/ 2869324 w 4887310"/>
                <a:gd name="connsiteY15" fmla="*/ 441435 h 678437"/>
                <a:gd name="connsiteX16" fmla="*/ 2412124 w 4887310"/>
                <a:gd name="connsiteY16" fmla="*/ 425669 h 678437"/>
                <a:gd name="connsiteX17" fmla="*/ 2222938 w 4887310"/>
                <a:gd name="connsiteY17" fmla="*/ 394138 h 678437"/>
                <a:gd name="connsiteX18" fmla="*/ 2144110 w 4887310"/>
                <a:gd name="connsiteY18" fmla="*/ 378373 h 678437"/>
                <a:gd name="connsiteX19" fmla="*/ 1986455 w 4887310"/>
                <a:gd name="connsiteY19" fmla="*/ 346842 h 678437"/>
                <a:gd name="connsiteX20" fmla="*/ 1292773 w 4887310"/>
                <a:gd name="connsiteY20" fmla="*/ 315311 h 678437"/>
                <a:gd name="connsiteX21" fmla="*/ 1229710 w 4887310"/>
                <a:gd name="connsiteY21" fmla="*/ 299545 h 678437"/>
                <a:gd name="connsiteX22" fmla="*/ 1135117 w 4887310"/>
                <a:gd name="connsiteY22" fmla="*/ 268014 h 678437"/>
                <a:gd name="connsiteX23" fmla="*/ 1024759 w 4887310"/>
                <a:gd name="connsiteY23" fmla="*/ 252248 h 678437"/>
                <a:gd name="connsiteX24" fmla="*/ 961697 w 4887310"/>
                <a:gd name="connsiteY24" fmla="*/ 236483 h 678437"/>
                <a:gd name="connsiteX25" fmla="*/ 583324 w 4887310"/>
                <a:gd name="connsiteY25" fmla="*/ 220717 h 678437"/>
                <a:gd name="connsiteX26" fmla="*/ 472966 w 4887310"/>
                <a:gd name="connsiteY26" fmla="*/ 189186 h 678437"/>
                <a:gd name="connsiteX27" fmla="*/ 110359 w 4887310"/>
                <a:gd name="connsiteY27" fmla="*/ 173421 h 678437"/>
                <a:gd name="connsiteX28" fmla="*/ 31531 w 4887310"/>
                <a:gd name="connsiteY28" fmla="*/ 110359 h 678437"/>
                <a:gd name="connsiteX29" fmla="*/ 0 w 4887310"/>
                <a:gd name="connsiteY29" fmla="*/ 63062 h 678437"/>
                <a:gd name="connsiteX30" fmla="*/ 63062 w 4887310"/>
                <a:gd name="connsiteY30" fmla="*/ 47297 h 678437"/>
                <a:gd name="connsiteX31" fmla="*/ 110359 w 4887310"/>
                <a:gd name="connsiteY31" fmla="*/ 31531 h 678437"/>
                <a:gd name="connsiteX32" fmla="*/ 331076 w 4887310"/>
                <a:gd name="connsiteY32" fmla="*/ 0 h 678437"/>
                <a:gd name="connsiteX33" fmla="*/ 583324 w 4887310"/>
                <a:gd name="connsiteY33" fmla="*/ 47297 h 678437"/>
                <a:gd name="connsiteX34" fmla="*/ 630621 w 4887310"/>
                <a:gd name="connsiteY34" fmla="*/ 78828 h 678437"/>
                <a:gd name="connsiteX35" fmla="*/ 662152 w 4887310"/>
                <a:gd name="connsiteY35" fmla="*/ 126124 h 678437"/>
                <a:gd name="connsiteX36" fmla="*/ 819807 w 4887310"/>
                <a:gd name="connsiteY36" fmla="*/ 94593 h 678437"/>
                <a:gd name="connsiteX37" fmla="*/ 882869 w 4887310"/>
                <a:gd name="connsiteY37" fmla="*/ 94593 h 67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887310" h="678437">
                  <a:moveTo>
                    <a:pt x="4887310" y="315311"/>
                  </a:moveTo>
                  <a:cubicBezTo>
                    <a:pt x="4871545" y="430925"/>
                    <a:pt x="4873988" y="550524"/>
                    <a:pt x="4840014" y="662152"/>
                  </a:cubicBezTo>
                  <a:cubicBezTo>
                    <a:pt x="4833705" y="682881"/>
                    <a:pt x="4798620" y="677917"/>
                    <a:pt x="4776952" y="677917"/>
                  </a:cubicBezTo>
                  <a:cubicBezTo>
                    <a:pt x="4645468" y="677917"/>
                    <a:pt x="4514193" y="667407"/>
                    <a:pt x="4382814" y="662152"/>
                  </a:cubicBezTo>
                  <a:cubicBezTo>
                    <a:pt x="4350385" y="651342"/>
                    <a:pt x="4305453" y="635021"/>
                    <a:pt x="4272455" y="630621"/>
                  </a:cubicBezTo>
                  <a:cubicBezTo>
                    <a:pt x="4214919" y="622950"/>
                    <a:pt x="4156842" y="620110"/>
                    <a:pt x="4099035" y="614855"/>
                  </a:cubicBezTo>
                  <a:cubicBezTo>
                    <a:pt x="4083269" y="609600"/>
                    <a:pt x="4067860" y="603121"/>
                    <a:pt x="4051738" y="599090"/>
                  </a:cubicBezTo>
                  <a:cubicBezTo>
                    <a:pt x="4025742" y="592591"/>
                    <a:pt x="3999342" y="587729"/>
                    <a:pt x="3972910" y="583324"/>
                  </a:cubicBezTo>
                  <a:cubicBezTo>
                    <a:pt x="3882943" y="568330"/>
                    <a:pt x="3813040" y="562058"/>
                    <a:pt x="3720662" y="551793"/>
                  </a:cubicBezTo>
                  <a:cubicBezTo>
                    <a:pt x="3501332" y="478683"/>
                    <a:pt x="3659279" y="521590"/>
                    <a:pt x="3231931" y="504497"/>
                  </a:cubicBezTo>
                  <a:cubicBezTo>
                    <a:pt x="3216166" y="499242"/>
                    <a:pt x="3200930" y="491990"/>
                    <a:pt x="3184635" y="488731"/>
                  </a:cubicBezTo>
                  <a:cubicBezTo>
                    <a:pt x="3148197" y="481443"/>
                    <a:pt x="3107513" y="489584"/>
                    <a:pt x="3074276" y="472966"/>
                  </a:cubicBezTo>
                  <a:cubicBezTo>
                    <a:pt x="3059412" y="465534"/>
                    <a:pt x="3072033" y="435328"/>
                    <a:pt x="3058510" y="425669"/>
                  </a:cubicBezTo>
                  <a:cubicBezTo>
                    <a:pt x="3031464" y="406351"/>
                    <a:pt x="2963917" y="394138"/>
                    <a:pt x="2963917" y="394138"/>
                  </a:cubicBezTo>
                  <a:cubicBezTo>
                    <a:pt x="2948152" y="404648"/>
                    <a:pt x="2933568" y="417195"/>
                    <a:pt x="2916621" y="425669"/>
                  </a:cubicBezTo>
                  <a:cubicBezTo>
                    <a:pt x="2901757" y="433101"/>
                    <a:pt x="2885943" y="441435"/>
                    <a:pt x="2869324" y="441435"/>
                  </a:cubicBezTo>
                  <a:cubicBezTo>
                    <a:pt x="2716833" y="441435"/>
                    <a:pt x="2564524" y="430924"/>
                    <a:pt x="2412124" y="425669"/>
                  </a:cubicBezTo>
                  <a:cubicBezTo>
                    <a:pt x="2310463" y="391783"/>
                    <a:pt x="2407743" y="420539"/>
                    <a:pt x="2222938" y="394138"/>
                  </a:cubicBezTo>
                  <a:cubicBezTo>
                    <a:pt x="2196411" y="390348"/>
                    <a:pt x="2170268" y="384186"/>
                    <a:pt x="2144110" y="378373"/>
                  </a:cubicBezTo>
                  <a:cubicBezTo>
                    <a:pt x="2085607" y="365372"/>
                    <a:pt x="2049945" y="350651"/>
                    <a:pt x="1986455" y="346842"/>
                  </a:cubicBezTo>
                  <a:cubicBezTo>
                    <a:pt x="1755404" y="332979"/>
                    <a:pt x="1292773" y="315311"/>
                    <a:pt x="1292773" y="315311"/>
                  </a:cubicBezTo>
                  <a:cubicBezTo>
                    <a:pt x="1271752" y="310056"/>
                    <a:pt x="1250464" y="305771"/>
                    <a:pt x="1229710" y="299545"/>
                  </a:cubicBezTo>
                  <a:cubicBezTo>
                    <a:pt x="1197875" y="289994"/>
                    <a:pt x="1168020" y="272715"/>
                    <a:pt x="1135117" y="268014"/>
                  </a:cubicBezTo>
                  <a:cubicBezTo>
                    <a:pt x="1098331" y="262759"/>
                    <a:pt x="1061319" y="258895"/>
                    <a:pt x="1024759" y="252248"/>
                  </a:cubicBezTo>
                  <a:cubicBezTo>
                    <a:pt x="1003441" y="248372"/>
                    <a:pt x="983310" y="238027"/>
                    <a:pt x="961697" y="236483"/>
                  </a:cubicBezTo>
                  <a:cubicBezTo>
                    <a:pt x="835784" y="227489"/>
                    <a:pt x="709448" y="225972"/>
                    <a:pt x="583324" y="220717"/>
                  </a:cubicBezTo>
                  <a:cubicBezTo>
                    <a:pt x="556685" y="211838"/>
                    <a:pt x="498414" y="191071"/>
                    <a:pt x="472966" y="189186"/>
                  </a:cubicBezTo>
                  <a:cubicBezTo>
                    <a:pt x="352313" y="180249"/>
                    <a:pt x="231228" y="178676"/>
                    <a:pt x="110359" y="173421"/>
                  </a:cubicBezTo>
                  <a:cubicBezTo>
                    <a:pt x="76895" y="73032"/>
                    <a:pt x="124856" y="172576"/>
                    <a:pt x="31531" y="110359"/>
                  </a:cubicBezTo>
                  <a:cubicBezTo>
                    <a:pt x="15765" y="99849"/>
                    <a:pt x="10510" y="78828"/>
                    <a:pt x="0" y="63062"/>
                  </a:cubicBezTo>
                  <a:cubicBezTo>
                    <a:pt x="21021" y="57807"/>
                    <a:pt x="42228" y="53250"/>
                    <a:pt x="63062" y="47297"/>
                  </a:cubicBezTo>
                  <a:cubicBezTo>
                    <a:pt x="79041" y="42732"/>
                    <a:pt x="93993" y="34419"/>
                    <a:pt x="110359" y="31531"/>
                  </a:cubicBezTo>
                  <a:cubicBezTo>
                    <a:pt x="183547" y="18615"/>
                    <a:pt x="331076" y="0"/>
                    <a:pt x="331076" y="0"/>
                  </a:cubicBezTo>
                  <a:cubicBezTo>
                    <a:pt x="386552" y="5548"/>
                    <a:pt x="523743" y="7577"/>
                    <a:pt x="583324" y="47297"/>
                  </a:cubicBezTo>
                  <a:lnTo>
                    <a:pt x="630621" y="78828"/>
                  </a:lnTo>
                  <a:cubicBezTo>
                    <a:pt x="641131" y="94593"/>
                    <a:pt x="643656" y="122014"/>
                    <a:pt x="662152" y="126124"/>
                  </a:cubicBezTo>
                  <a:cubicBezTo>
                    <a:pt x="758459" y="147526"/>
                    <a:pt x="750899" y="104437"/>
                    <a:pt x="819807" y="94593"/>
                  </a:cubicBezTo>
                  <a:cubicBezTo>
                    <a:pt x="840616" y="91620"/>
                    <a:pt x="861848" y="94593"/>
                    <a:pt x="882869" y="9459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0" y="31008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200" dirty="0" smtClean="0"/>
              <a:t>Confidence intervals: EMD Spectrum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8496944" cy="51411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Identifying QPPs in Solar Flares using EMD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8771-18F3-48FA-85A8-4AE0940D9DA4}" type="slidenum">
              <a:rPr lang="en-GB" smtClean="0"/>
              <a:t>13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5760640"/>
            <a:ext cx="1115616" cy="1124744"/>
          </a:xfrm>
          <a:prstGeom prst="line">
            <a:avLst/>
          </a:prstGeom>
          <a:ln w="28575">
            <a:noFill/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BDABALDA4MChAODQ4SERATGCgaGBYWGDEjJR0oOjM9PDkzODdASFxOQERXRTc4UG1RV19iZ2hnPk1xeXBkeFxlZ2P/2wBDARESEhgVGC8aGi9jQjhCY2NjY2NjY2NjY2NjY2NjY2NjY2NjY2NjY2NjY2NjY2NjY2NjY2NjY2NjY2NjY2NjY2P/wAARCAL9ArIDASIAAhEBAxEB/8QAGwABAAIDAQEAAAAAAAAAAAAAAAEGAwQFAgf/xABZEAABAwMBAwQMCQkECAUEAwEBAAIDBAURBhIhMRMWQVEUIlRVVmFxgZGTsdEVMjZTdJKUobIHNDdCUnJzdcEjNeHwJCUzQ2KCs9ImRIOiwkVkw/EXJ2Xi/8QAFAEBAAAAAAAAAAAAAAAAAAAAAP/EABQRAQAAAAAAAAAAAAAAAAAAAAD/2gAMAwEAAhEDEQA/APoCIiAiIgIiICIiAiIgIiICIiAiIgIiICIiAiIgIiICIiAiIgIiICIiAiIgIiICIiAiIgIiICIiAiIgIiICIiAiIgIiICIiAiIgIiICIiAiIgIiICIiAiIgIiICIiAiIgIiICIiAiIgIiICIiAiIgIiICIiAiIgIiICIiAiIgIiICIiAiIgIiICIiAiIgIiICIiAiIgIiICIiAiKEEooRBKIiAiIgIiICIiAiIgIiICIiAiIgIiICIiAiIgIiICIiAiIgIiICIiAiIgIiICIiAiIgIiICIiAiIgIiICIiAiIgIiICIiAiIgIiICIiAiIgIiICIiAiIgIiICIiAiIgIiIChFyLtqCktr2Q9tU1bzhlPDhzz5eoeNB18qM78dKrDo9VXF5zLTWuE8GtAkkA8Z4Z9CyjSMMzc19yuFVKfjOMxaD4gBwCDq1l4t1CcVVbDEepzxn0LmHW1gBI7NJI6onn+i2KTSlkpMbFBE93XKNv25XXa0MaGsaABuAAwAgr51pbX/AJnDW1vX2PTk49OFjk1Lcqhv+rbBVuzwdUYjHo/xVhM0QJzI0de/C9tc14y1wI8RyEFW+GdVeD8frf8AFPhrVXg/H63/ABVq2hnHT1KUFXi1Be4Mur9PTbHQad4cR5R6FlGsqRpzPbrpBH0ySU3at8uCVY0KCvc+NP5/PT5eRf7lu0morRWECCvhLicBrjsk+Y4XSOCcHpC51Zp60VxJqKCEuPFzW7Lj5xgoOkHAgEbwUz4lXOZdtYMQT1sDf1WxzkBvkysbqDUlucewbjFXRDhHVjtj4shBaAcqVwaLUkbqsUN0gdb6wjIbIRsP/ddwK7gORlB6REQEREBERAREQEREBERAREQEREBERAREQEREBERAREQEREBERAREQEREBERAREQEREBERAREQEREBERAREQEREBERAREQEREBERAREQEREBERAREQFClQg4GqK6drae10ZLKqvJY2XOBG0YyfLvW9arLQ2qLZpoWiQ/HlO97z1knetbUdrlq4oqyiyLhRkvgOdxORlpz1gJaNRUlxk7HeySkrAO2p5hsuz4s8f8AO5B2sImUCCVytST1VNYayWiGZ2sy3xDIyfMMrqrRu1fDbbfLV1LXOhYO2DRnju4eXA86Cp2Cxadr7XHUTy8vUSxgSmSbBa/AzgbuBW5p2y19ivtXFH29qezaY5zt4PQAOviD17j4llqNG2K4Qulp2GLlRlkkL8t8w3haVqNzsGoKSzVFYKukqGEsOy4uZgHh1DI8Yx1YQaFk1PBLq+omf2S6KtLYoGkA7BJA3jO4eTKtFRqihiqZKaniqa2aL/aNpY9vZ8ZOQPQuVYiBrq+OPAMBJ8W5eKC5VMz6nmtZYWwul7eqmkw156d2QenoKDuWTUdDfHSspWyxyxfGjlbh2OvcSFzna9tA228nVGRr9jkxGC53jG/GPv8AEuZY+zD+UKqFwfE+o5Ah3JDDR8XAHmWx+T2GPF0n2RypqNgnxDJx96DXm1ZTs1iyR8VY2JkHY/JOYARIXZzs54Yx4/Er4N+VXHfpCb/Lf/yFWIIJUEZG9SmUGrW0NLXwmKrgZNGeh4zjyLh2aaW0XuSwS7csDmmekeXZLGfsnPQCDhdW53qitTWdkyHlHnDImAue4+IBcyyUc9wukt9rmyROcDFSwvGCyLrI6z92/jlBZAcqVClAREQEREBERAREQEREBERAREQEREBERAREQEREBERAREQEREBERAREQEREBERAREQEREBERAREQEREBERAREQEREBERAREQEREBERAREQEREBERAREQQRlc662aiu0QbVxZc05ZI3c9p8RXSUIKwLbqO2jFBc462EcGVg7bybQ3nzqW6hu1PmOt09Ul7eLqdwe0+RWYhRhBX4tZWvleSq+yKGX9ipiLcejK3ZbrZqumfHLcKN0UjS1zTO0ZHpW/NTw1DNieKOVn7L2hw9BXNfpeyPdtG2U+T1Nx9wQca22eaAyQWLVLBT52hCI2Tln3/0C6Vk04LdVS1tZVOr66Q7p5G4LB1AZOPduUzaPsMzQDb2Mx0sc5p+4rDzNoofzCrrqE9UM5wT4wcoJGm54tQyXWluTomzOby0JiDttoxluSdwOOrIWOHTNZQTS/BF5fSU8r9swugbIAfETwXP1Daa60WaeujvtfI+PZw1ztxy4D+q34NNVcsEch1BcQXNDsbQ3ZCDLbNMOt98ddDXvnkka4Sh8YBcTjeCMY4cMLNZbVDpunqzPWsMU0pk2pAGBoPRknetcaRjm3V90uFXH826XZafLjissWirDE8PFDtHqdI4j0EoNK6x0VXeYLrR6jpKSeKLk/jMkDhknhteNblRrCzU2GMqHVMh3bFOwuJPi6PvWzzWsYOfg2D6q3qW30lEMUlNDD+4wBBw36mrnNPY2nbg4n4nKjYB8vHC8Nj1TcjmSantUByNlrQ+THn3efcrPhMIORadPUttkdUOdJVVjvjVE52n+YnguwBhFKAiIgIiICIiAiIgIiICIiAiIgIiICIiAiIgIiICIiAiIgIiICIiAiIgIiICIiAiIgIiICIiAiIgIiICIiAiIgKFKhARVuo1JWi61lFRWiSrNKWh72yAcRkbj5/Qnw9e/Buf1rUFkRVv4evfg3P61qfD178G5/WtQWRFW/h69+Dc/rWp8PXvwbn9a1BZEVb+Hr34Nz+tanw9e/Buf1rUFkRVv4evfg3P61qfD178G5/WtQWRFW/h69+Dc/rWp8PXvwbn9a1BZEVb+Hr34Nz+tanw9e/Buf1rUFkRVv4evfg3P61qfD178G5/WtQWRFW/h69+Dc/rWp8PXvwbn9a1BZEVb+Hr34Nz+tanw9e/Buf1rUFkRVv4evfg3P61qfD178G5/WtQWTKjKrfw9e/Buf1zVSrzqG8wX2pkbLUUTyW5gL9oM7UdHDx+dB9azvRfMrXrW/OfsGnZX+SIh3pbu+5X2z1tVXUfLVlE+jk2scm45OMDf/nqQaGuvklXeLY/G1dihOaGn/ht9gXA15W0zNO1dI+eNtRI1jmRFwDnDbG8DzFdW0XGjq6aKKmqYppGRN2mscCW7unqQdJFClAREQEREBERAREQEREBERAREQEREBERAREQEREBERAREQEREBERAREQEREBERAREQEREBERAREQEREBERAREQEREBERAREQFBUqEFb0/8q9SfvwfhcrIq3p/5V6k/fg/C5WVBCKUQQilEEIpRBCKUQQilEEIpRBCKUQQilEEIpRBCKUQQuXLp21T3CSuqKNk1RJjLpO2G4Y4Hd0LqqEGOOKOFgZExsbRwDQAF7wpymUFE/KbRAwUVa1vbNcYnuDd5B3jJ8WD6Vk/JlS7NBWVRB/tJBGD1gDP9V0tbyUc9gqaeWqgjnAD42ueMkg5wB4xkededCVNEdPQU8EzTMwnlWnAO0Tnh08QM+JBZ1KjKZQSihSgIiICIiAiIgIiICIiAihRlB6RRlMoJREQEREBERAREQEREBERAREQEREBERAREQEREBERAREQEREBERAREQEREBERAREQEREBQpUIK3p/5V6k/fg/C5WVVrT/AMq9SfvwfhcrKgIiICIiAiIgIiICIiAiIgIiICKEyglF5LgBk7gOtcut1HaKEHl6+IOH6rTtnPkGUHVKZVYdqisrMC02OrnB4PmxG0qXUGpri0dk3Cnt7DxZTNLneQk9PkQWGaohp4zJPLHEwcXPcGgecrh1WsrPC/k4ZX1cnQynYXZ8/BeYNHW4PEte+or5R+tUSEj0Do8q7dNR0tIwNpaeKEYxhjQ32IOC66airj/q+0NpYzwkq37/AKo3hOb11r990vkwaeMVKNgeTPT6FZQPEhOEHEo9I2WkIIomSu6XT9vnzHd9y81mj7LVku7EED/2oTsY83D7l3lKCs83rpRf3bf6gMHCOqaJB5M9A8yCs1PRfnNupq9g/Wp5Nh3oPFWUqMAoK63WNDC7YuFPV0MnVNCfuI4rq0V3t1wA7ErIZT+y142vRxC25ImSsLJGNe08Q4ZC5FZpWy1e99DHG/8Abiywj0IOzlTlVnmxWUm+132shA4MmxI0L0anVFBjlaOkuMY4vhdsO9B3ehBZFKrLdY08Dg250FbQk8XSRZYOjiN/3Lq0l7tlaP8ARq6GQn9UPAPoO9B0UUAplBKKFKAiIghU3VGpaqyalpIWkOpHQtfIzG85c4Ejx7grmqNqKjhuH5QbfSVDdqOWjc0jzS4PmOCgucE0dRTsnheHxyNDmOHSDvC4GiLtV3a1Tz1sgfI2csBAxu2Wn+pWjpiplsddJp24yAn/AGlNID2rgd+yPvPpWhpauda9D3WrYCXxzkNx0EtYAfSUF8NRCJeS5WPlP2NoZ9Cyg5VLtGkKGvs0dXWyTS1dXG2Xl9s5jJAIx93HK29D1tTNBXUdVM6fsOcxskecnZ37j6PvQWpaddc6K2hhramOAPyG7ZxnHH2rcVW1XEya+afjlY17HTvDmuGQdzUHS50WTvnT/XTnRY++dP8AWXFlvOl4XPa+3EBhILuw927zLyy+6Ve0Obbi4HgRSZQdznRY++dP9ZOdFj750/1l7gtlqngjmZb6cNkaHDMQBwRnfuWT4Gtfe+m9UEGDnRY++dP9ZOdFj750/wBZZ/ga2d76b1QT4Gtne+m9UPcgwc6LH3zp/rJzosffOn+ss/wNa+99N6oJ8DWvvfTeqCDBzosffOn+sstLfrVWVDIKauhllfnZa12Sd2f6LTvDLDZqVtTWUMDY3PDAWwgnJBP9Cta40VLSamsRpaeKEufMHGNoGe0QWYHKlQFKAiIgIiICIiAiIgIiICIiAiIgIiICIiAiIgIiICIiAoUqEFb0/wDKvUn78H4XKyqtaf8AlXqT9+D8LlZUBERAREQEREBERARFBOEBMri3XVNqtMroKmdxnbgmJjCXbxnycPGudT6jvF3Zt2izgQu3CaokAHoH+KC1ZWtV3GioWF9XVQwj/jeBnyDpXDNjvdfk3K9ujaf91Rt2R9bitqi0nZ6R22absmXiZKh3KE+nd9yDXfrGjmcWW2lq6+TgORiOz5yeHoXgzaruG+KnpLZG75x3KPHo3fcrJHDHEwMiY1jRwDRgL3hBWeapqmZvV1rK0cTGH7Ef1R1Lds1tsjIGVNrp6dzTkNmA2nbjg7zvXYKqlBWssFfd6GfDIGZrYMneWkbwPIQgsMdfSy1slFHOx1RGMvjG8tG7j6QuTV60slLMYjUPkI3OdEwuA8/uWhpKFrLHXXW4SGF1c9z5Jc7JDd+8Ho3kkY9yw2uqbFbY4LLp+aqp8nE8+w0SDaOTny+xB3rnW09fpe4z0kzJYzSy4c05/UKr1vprdWaAtsd1q30sIleWva4AlwdJgbwejPoXjTjg/RN+c1nJtPLkMByGjk+C5ly/RhafpTvbKg+iV9fTW2jdU1cojibgZ6+oBUbWmobfebHEyjkdyjKlrix7dk7Oy7f5MkLfvkLblrm20VWSKZkQk5Nx7V7hk7h05wAfECn5SqaEWelqBG0SsnEbXAcGlrjjyZAQXRatxuNNbKR9VVvDI2+knqA6StpVC8NNZry2Us7D2PHGZGgjIeQCeHmQc3VuoKG8UdCKKZ222pBdG4bLgMbjjq3q63C60NrjD66pZDnOyHHe7HUOJVX/ACg08LY7dM2FjZTUBm0GgEjHDyLb1O+3w3y2STU1RVVvbCKGLZII8YP3edBvW7VdpuMwhiqDHK4gNZK3ZL89WVy9V37sS9WumgrRExs+atrTwbluM+LBK5eqautqZLdLPajQs7IHJyGRpe7xEDeF0dZwxnUOnjybcyVJD+1HbdtGN/WgsFZfrZR0sdTPVxiOVpfHvyXjxDiVr2zVFrulR2PBM5s36rJGlpd5Fzb78H02pLfIylmqq2OJwZTQBpaGYOCQeHEnzLj6vrbhJT01XJafg5zJhydRyrTJnB7XdvHX5gg7moaOtut/obe9kwtD2F87o8gOcMnDiOjc3HlXC1Lp23WeutrqWF0raiXk30znkuk3je3x78ceJHjX0TcAqjp63vvlc7UFzy4bZ7DiJyI2gnB8oP3jKDc5ry0rR8E3eto8cI3u5SMf8pXkP1XRHt46K5RjoaeTef6KzYQoK2dXNpTs3O1V1Gelxj2mjyOHFdGi1Daa/Apq6EuP6jnbDvQcFdIjrXOrLFaq0Hsmggfn9YNDT6RgoOiHAqVSK+itNneTS6jqKBw/3TZDKB/y8VitmoNTyybEFF8IwH4kz4uR2x15yAgvmVVa+kqZPyiW6qbTymnjpiHyhh2WnEm4nhnePSsnwnqs/wD0CD7U33p8Jar8H4PtTfeg2NU2QXm3kwACsh7eF/A56s9RXG0vZJ59I3C3VkMlO+aZ2zyjC3gGkHxjIXR+EtV94IPtTfenwlqvwfg+1N96DXt95uVsoYrdPYq2eenaImyRM/s3gbgdrGBuXQ0paprZS1EtWGtqauUyvY052B0Dy8Vr/CWq+mwQfaW+9VPWNwvXZlLJW05oJGsOxyU21tDIydx3IPqWVWdTfKDTv0h//wAVTLRqHU22G0cs9WOBa9nKD08R6V2pay8Vd9sJvFCylIndsFp+NuGcjJI6PSgt1/A5v3Lr7Fl/AVoaFGdJUJ/if9Ry6GoPk9cvosv4CufoT5I0P/qf9RyDS1Hf7pQX6C2WyGKV1RC1zQ5pJDi4jPHhhq2JrxdaG0R9nU0PwnUS8jBFG7IcT0kdQ6Vq3L9J1q+iu9kq19bwuF6tVVJLLTUrSWOqIycxknxcEGesumpLPFHWXKOkmpGvAmbADtNB6fEP64W1qPUkttjtk9DEyqiqye1yQXDAwAejOepcy8UVDDaWz1eobjUU05DWtbKH8pv6B044+ZRqGKOnbpWKHlBGyVobygw7GWcR1oNqtvOoLPyVZdIKR1C54bIyInbbnhv8X9F1tRXp9qpoG00Inq6p4jhjJ4k9J+5c/wDKJ8mvJMz+qwan/wBD1DY7lOdmkjOw93HYPWfT9yDja0kvzbdBFdm0roXS7TXQA5DgCMHyglWu9fKXT/8AEm/6a5n5QrjSfAbKUObLNM5r48O+KBv2vRu866d5+U2n/wCJN/00Hf6FKjoUoCIiAiIgIiICIiAiIgIiICIiAiIgIiICIiAiIgIiIChSoQVvT/yr1J+/B+FysqrWn/lXqT9+D8LlZUBERAREQEREBERAUEZUog0qy10Ff+d0kMxxjL2AkefiuO7R1JC50lsq6y3yHphkOz5wePpVlUIKwINV0Dv7OppLjGD8WRvJuI9g9K9O1W+icG3a01lIf2mgSM8zhhWXCggEYO8dSDnUN/tVwA7FroXuP6hdsu9BwV0QQRkbwubXaetNwB7IoYS79tjdl3pGCuaNKz0bi61Xmspupj8SM9BQWTKrOrtNyXzsZ9M+NkkZLXOecZacenB3qeytU0G6ejpbkwfrwP2Heg/0C9xaxomSCK5U9Vb5ekTRnZ8xHuQdGstMdTYnWpr+SYYRE1wGdnAGN3VuXEorbqekp47fHVUTaWMbAlDCXhvWBwyrFR3KirhmkqopunDHgkebitrzoKvadN1dvtV3t7qhj46pr2wHfuy0jLvSOHUtar0rWzaNorQJIRUU8xkcSTskZfuBx/xD0K44U4QV/UdikuTqeropGw3ClcDHIdwI44P+etci72DUl8p2x11TRsET8sjYCA7dxKu+ExuQQFwdR2Oa4SU1bQTiGvpXZjc74rh1H/PWu+iCk3Gw6jvAhNfVUYEMoc2JgIHlz/RdO+WSumu0F3tU8bKuFhYWSglrhv4ekqx4TCCnXGw367Q08ldV0vKQSB7YY2kN8ZLuOcLf1PZay6S26qopImT0cheGyfFOcHOfEWjy5VhwiCrVVjura2K8UNRAy5ui5OoY4Hk3nAGR1cB6B59K86Zvt7igkrK6mMsZxyLGkMA6TnO89HBXXK59ffrXbi4VdbExzeLNrad6BvQbNayokopmUjxHUOYRG93BrugrT0/T3GkoXRXSaKWXbJZyYADW4G7gOnPpXPfqapqiG2ez1VTn/eyjkmeYnj9ydh6luLT2TXw22N36lOzbeB+8eB8iCwTVEMDC+aVkbAMlz3BoA8pXDq9Y2uGUxUxlrZQcbNMwuz5DwPmSm0fbmyCWsdPXyjftVMhcM+Tp8+V26elp6WMMp4Y4mjg1jQAEFfdXamrz/oduhoIj/vKp207y4HDzhGaYqq1v+urxU1IPGKE8nH5Djj9ys2EQcyg09arcQ6loomvByHubtOB8RO8LpgYUogjCKUQQilEEYWnV2qhrpo5aulinfGMNMjdoAeQ7luog8MjbG0NjaGtAwABgBVvUw/8AEOnPpD/Y1WdVjVkNaa+0VdFRPq+xZXvexpx1Y3+lBYamnjqqaWnlBMcrCx4BxkEYKx2+hgttFHSUrSyGPOyCc4yST95XD5xXnwXqfXj/ALU5xXnwXqfXj/tQdeW00kt2hub2E1ULNhjtrcBv6P8AmKzVtHBX0r6eqjEkTx2zSuFzivPgvU+vH/anOK8+C9T68f8Aag2KPSFloqls8VKXPact23lwB68Fb9faaS4yU0lUwvdTP24yHEYO73BcjnFefBep9eP+1OcV58F6n14/7UHZuVsprrS9jVjC+LaDsAkbwvdbQ01dSupqqJssLv1Xf54rh84rz4L1Prx/2pzivPgvU+vH/ag9s0RYmBw7Fc7aGO2kccfesl6H/iXT/wDEm/6awc4rz4L1Prx/2rAyoul11DapaizTUcVM6Que54cDlhA6BhBbOhSoClAREQEREBERAREQEREBERAREQEREBERAREQEREBERAUKVCCt6f+VepP34PwuVlVa0/8q9SfvwfhcrKgIoTKCUUZTKCUUZTKCUUZTKCUXnKZQekUZTKCUXnO7P8AVTlBKhRlTlBGF4lhZMwslY17Dxa4ZB8xWTKjKDiVekbNVO2+xBBJxD4DsEHrGNy1X2O90ZzbL7JI3ojrG7f/ALv8FZcpnO9BWvhi/W+PNys3ZDRxlo5Nr/28Vno9X2ipeI5ZnUkv7FQ0s+/h967ywVNFS1TcVFNDMD0SMDvagyQzxTt2oZWSN62OBH3L2Cq5Loy2iQy0UlTQyE/Gp5SPavLqHU1BjsO4wV8QHxKpuy/ybQ4+coLMirHOauoGk3iyVEMbeMsBEjR4z1Dzr27VE1W0fA9oq6vP+8kHJx46wTxQWTKxyzxQs2pZGMb1ucAq82m1PX5FTW01uiI+JAzlH46d53Dygr3DpC3GQSV0lTXycc1EpcM9ePeg9VWsbVE8xUz5K2YHGxTMLsny8D5srF8Iajr99Fa4qKM8H1bsu+qN48671PS09MwMp4I4WgYDY2Bo+5ZuCCtR6bra0E3m81E7TvMMH9mzzkcR6F0qHTtpt+Ox6GHaHBz27TvSV08oCgBuBgY9CnCZTKApXklM+JB6RRlM+JBKKMqMoPSLzlM+JB6RedpM+JB6RRncozngg9KFBKAoJRMqM7uCCUUA5TKCUUZTKCUUZU5QEwmUBygKURAREQEREBERAREQEREBERAREQEREBERAREQEREBERAUKVCCt6f+VepP34PwuVlVa0/8q9SfvwfhcrKgxSluAwybDn5DSMZzjoyvFNA+CLYdPLOc525cZ+4AfcpmgjllhkeMuicXM38CQR7CVmCDXpKZ1NGWPqZqgl2dqYtyPFuA3JT0z4XyudUzTB5yGybOGeIYA3eXK2UQa7Kdzal8xqJXNcMCM7Oy3yYGfvQ07uy+X7Il2dnZ5Htdjy8M5862EQa0tM6SeOVtTNGGcY2bOy7y5BP3pUUz5pIXtqZoRGclkezh/Dc7IJxu6McVsog1qqmdUMa1lRNT4OdqLGT4t4O5ep4HTQujbPJET/vI8bQ9II+5Z0QYXwudTmITSNJbjlG42h4+GM+ZI4XMp2xGaR5AxyjsbR8fDGfMsyINelp308Ow+plnOSduXGfJuACikpn08ZY+pmqCXZ2ptnI8W4DctlEGtT0zoZJXOqZpg85DZNnDPEMAbvLlSync2pfKaiVzXDAiONlvjGBn71sIg1nU7jVifsibZDdnke12PLwznzrWrpqeGqg5e5GlcTui22tEvDccjJ83WuiuVqGzQ3q2up5N0je2ieOLXdHmQbk9O6aSF7amaIRnJZGW4fw3OyCcbujHFYamSCqm7DiuBhqWYcWQvbt48YIO5Va36yNJZ54K9ubnSHkhG445U5x0dI6V29P242yjnrK8t7MqMy1Lxwb048wQdaogfUQmNtRLCcjt48bX3gj7l6fC51OYhNI1xbjlBjaHj4Yz5lXo9UVlZystqsslZSsOBMZhHtHpwC1b9v1BSVtmfcsmOOJpMzDxYRxHj8XWg6MMLooGxumklIGOUfjaPlwAPuSngdBA2N08kxbnt5MFx39OAAq07VdzFvNeNOy9iY2tsz4Oz+1jZzjG9WO31sNxooqunJMUrdpuRgoOdeKd1Npm5MfUzVJMEh2ptnI7U7twAwp0xTOistG91TNKH08ZDH7OGbuAwAenpJWfUfyduX0aT8JVCdqTUdFaKZsVH2NTMia1k/Ik5AAwcncg+ix07o6mSU1Mz2v4RO2dlvk3Z+9SaZxqxP2TMGgY5Htdg+PhnPnXyKlvV2rLxRySVM1TKJ2FkbpMNcdoYGOAyr/8Lam6LBH9oCDvyQOfPFIJ5GBmcxtxsvz15Gd3iUVFM+aSJzaqaERuyWx4w/eNxyDu3dGOK4XwvqbvBH9oCfC+pu8Ef2gIO7V0zqmIMZUzU52s7cWznybwdymogdPBybaiWE5HbxkbX3gj7lwfhfU3eCP7QE+F9Td4I/tAQWB8RdTmITPa4t2eUGNoePhjPmUQQuigbG6aSUt/3kmNo+XAA+5cD4X1N3gj+0BPhfU3eCP7QEHfpoDBA2N00kxH68hBcd/TgBeaSmdTxlj6qaoJOdqbZyN2MbgNy4XwvqbvBH9oCfC+pu8Ef2gIO7BTPimlkdUzSiQ5DH7OyzyYAPpJSOmeypklNVM9r+EbtnZb5MAH71wvhfU3eCP7QE+F9Td4I/tAQd11O41Yn7JmDQ3HJDZ2D4+Gc+depIXPnikE8jAzOWNxsvz15Gd3iwuB8L6m7wR/aAnwvqbvBH9oCDu1FO+aSJzKmaHk3ZLY9nD943HIPV0Y4pV0zqiIMZUzU5BztRbOT4t4O5cL4X1N3gj+0BPhfU3eCP7QEHeqIHTQcm2olhO7t48bX3gr3LGZInMEj4y4YD242h4xkYz5lXvhfU3eCP7QE+F9Td4I/tAQWGOMsiax0jpCBgvfjLvGcDGVEMRjhbGZXyFoxtvxtHxnAxnzKv8AwvqbvBH9oCfC+pu8Ef2gIO/TwOgi2HTyTHJO1JjPk3AKYYTFt5mkk2nFw28dqOoYA3BV/wCF9Td4I/tAT4X1N3gj+0BB34oHRzSyGeWQPxhj8YZjqwB9+V4ZTObVvnNTM5rhgQnZ2G8N43Zzu61w/hfU3eCP7QE+F9Td4I/tAQd0UzuzDP2VNsYxyPa7A8fDOfOklM99THMKqZjWDfG3Z2XeXIz964XwvqbvBH9oCfC+pu8Ef2gIO7PTPllie2qmiEZyWR7OH+I5BPowlVTuniDGVEtOQQduLGfJvBGFwvhfU3eCP7QE+F9Td4I/tAQd+ohdNC6Nk8kJd+vHjaG/oyCPuUyQukgMTZpIyRjlG42h4+GPuVVrtRX6j7HNVaoqaOWdsReZNvj0YVvCDCyFzKYRGeRztnHKOxteXhjPmSlhdBCI3zyzkHO3LjP3AD7lmKxxNe1rtt+2S4kbsYBO4eZBlREQEREBERAREQEREBERAREQEREBERAREQEREBERAREQFClQgren/lXqT9+D8LlZVWtP/KvUn78H4XKyoNaopmTTQSOLgYXlzQMYJLSN/mK2AsE8BlmgkEjmiJ5cQODsgjB9KzhBKIiAiIgIiICIiAiIgIiICIiAoKlQgpFTSwSflOgD42nEQk/5gDg+XcFZNQxPmsNfHECXugcAOvcdyh9kgdf2XflJBMyPk9ndskYI/qumWgjB3g8UFH0pSXSosUBt96jhiBcDGKdri05OQSd5616sdNRxxXyonuPZELw5lUGwbGHb8kDh0noXWl0hRCR76CprLeZDl4ppi0O8y37bZKO2211BC0uikzyhecl5IwSfMgrEVovNNa2PsFzbUUMke22Goa3JBGdneCPNuVg0teH3u0CqkhET2vMbg3OySAN4z0b1oRaJpoNuOC5XGKnee3hZNhrm9IOOIVgoaSG30kVLTtDIoxstH+ek8UGrqP5OXL6NJ+EqdPD/AMP276NGP/aFGoz/AOHbl9Gk/CVOnvk/bvo0f4QgmWx2yWqZUuooRPG8Pa9rcHaByDu48F0ApRBCKUQQilEEIpRBCKUQQilEEIpRBCKUQQilEEIpRBCKUQQilEEIpRBCKUQVjXX5hbv5hF7HKzBVnXf5hbv5hF7HKzIIKxU7Zmtfyz2vJe4twMYbncPMFmKwUpnLZOyA0ESODNnpbnd9yDYREQEREBERAREQEREBERAREQEREBERAREQEREBERAREQFClQgren/lXqT9+D8LlZVWtP8Ayr1J+/B+FysqDXnjkfNTuZKWNY8l7f2hskY9JBWdYZhNysBiLQwOPKA8SMHGPPhZgglERAREQEREBEUIJRQiCUUIglFCIJRQiCUUIglFCIJUFEQUL8pBqqd1LNDUTMhmY6KSNrsNyN43eME+hZfybPqZ6erfNO+SNmzHG1xJDcA8PNhdL8oFJ2TpqSQDLoHteN2d2cH258y9aCpDS6Ygc4ODp3OlIIxgE4HpAB86CyKVCIJRQiCUUIglFCIJRQiCUUIglFCIJRRlEEoiICIiAiIgIiICIiAiIgrGu/zC3fzCL2OVmVZ13+YW7+YRexysyCCscEj5GvL4nRlry0Bx4gHcfOshWKmnM7XkxPj2JHMw8Y2sHGR4igzoiICIiAiIgIiICIiAiIgIiICIiAiIgIiICIiAiIgIiICgqVBQVuxdpq3ULXbi8wuA6xskZVkVatny6u38CNWUIME75mywCKMOY55Ehz8UbJwR58LOPGsM0j2SwNbEXiRxa52fiDZJz494A86zBBKIiAiIgIiIC4erLjVWy1NmonNbM6VsYLm7Q3ruKta7/uaH6VH7UE9ias75W8f+ifcnYmre+dv9SfcrGhQVzsTVvfO3+pPuTsTVvfO3+pPuW3V6mtVFPUw1FUGS0+ztsIOTnhgdPmWf4dt3wV8J9kDsU8HkEEnhjB35yg5vYmre+dv9SfcnYmre+dv9Sfctq36otNyqRT01T/bHeGvaW58mVt3S7Udpp2zVsvJtc7ZbuJLj4gg5XYmrO+Vv9SfcnYurO+Vv9Sfct61agtt3lfFRVG1IwbRYWkHHXvWrZ5GG/XRrbnPUva4Zp3tIbD4hk4Pmwgx9i6s75W/1J9ydi6s75UHqT7ltXHU9ottTyFTVASj4wY0u2fLhcjSVyfcL/d3iqlmpQQ6IPc4hoyeAPDdhBu9iat752/1J9ydiat752/1J9y6tsulLdYXzUby9jHljiWkbwlvu1Hcn1DKSQvNO/Yky0jB39fkKDldiat752/1J9ydiat752/1J9y2bhqm026pdBU1B5Roy4MaXbPiOOBXRoK6nuNK2ppJBJE7g4ezyoOBVWzVFXSy001xoDHMwsdiIg4IwehKW2aopKWKmhuNAI4mBjQYiTgDA6FZycBcSt1bZ6GqkppqomSM4fsMLgD1ZCDB2Jq3vnb/Un3J2Jq3vnb/Un3LqsutI+2fCMby+lDdsuY0kgDju47kobrR3CgNbTzDsdudp7u12ccc54IOV2Jqzvnb/AFJ9ydiat75W/wBSfcoumqaH4BqKyjqXbTi+GFwjO+QNz0jyb1h05qGnj0oytuFTI90TyyaRzS45LiR5dxCDP2Jq3vnb/Un3J2Jq3vnb/Un3LatuqLVc6sUtLOXTOBIaWFucDPSvFZq2z0VS+Caqy9hw7YaXAHqyOlBg7E1b3zt/qT7k7E1b3zt/qT7l1xcqV1tNwbKDShhkLxv7UBaE2rLJDFDI6vjIlGQGZcW8PjAbxx6UGv2Jq3vnb/Un3J2Jq3vnb/Un3LardUWihjifLWMc2UFzDF2+QN2d3j3eYroUVdT19IyqpXiSF4yHcPLxQcXsTVvfO3+pPuTsTVvfO3+pPuWSo1jZKeaSJ9US6MkOLWEjI8a69FWQV9KyppniSKQZDgg4nYmre+dv9SfcnYmrO+dv9SfcrGmEFYtNdd26mktdzqIJmilMwMTNnftAD+qs4VZj/SPL/L//AJhWYIJREQEREBERAREQEREBERBWNd/mFu/mEXscrMqzrv8AMLd/MIvY5WZBBWKnqGVDXuj2sMeWHaGN4OD5lmKwUtRHUtkdFnDJHRnIx2wOD96DYREQEREBERAREQEREBERAREQEREBERAREQEREBERAREQFClQgrVr+XN2/gRqyqtWv5c3b+BGrKgwT1Aimgj2HO5Z5bkcG4BOT6FnCwzVEcUsMb87Uzi1uB0gE+wFZgglERAREQEREBVrXn9yw/So/arKq1rz+5YfpUftQWRERBTKC2U1dry8S1UYl7HDNljhlpJaBkg+Ra2oJHM1jb6OChdUU9PEJGUbDsNc7tjtDo6vQVYbba6im1Hda6TY5Gq5Pk8HJ3DBz51i1JY6ivnpa+3TNhr6QnYJ3B4PQT6fSUHDvsFyujIZKbTr6arhkbIycSMJ3dBxxC6F9oLq67Ul5oqWGcxU4Y6mkO9pJJJHRnf9yS23UV4liiuk9NSUjXbT20jnB7/FklbN4tFxbX09wscscc0cfJPil+I5u7H+fIg5duu1DWaop31lsqLfXbBYzJw12esYB8imyyOi1NqWVnxmNLh5slbcVnvFzvdLW3w00cdHl0TKbO927r8g9C2bPZqikv8AdqycRmCrOGAHJIyeIQaOhKKmqrHLVVMDJpqiZxkfI0OJ9PlPpWLSNGyg1HfKaIgxx4DcdAyThbENpvtjknhsjqOajleZGsqNoGI9Qwf84WTStguFqrq6evlZKagDt2uJJO8knPlQYfycf3PVfSXewLV0pK+GDUksbsPZI5zT1EbXuWxT2W/WSWop7NLSvo53bQM+dqMnqx1DHFb+nbBLa3XGOplFRFUuadvpduO1kdG8lBwdKVlXHZcRWF1aJHuLp+UaNvJ6c793BdTR1FX0lbc31NG+kpp3h8URcCGkk5Ax4sKKe1agsZfTWaSknonOLmNqQQ6PPkxldLTtsrKEVFRcqjlqupftODSS1g6APSg3bxUPpbRWVMWOUihe9ueGQMqoaaq6tlhhYzTrqtr9ovm5Ro5TtjvOR5vMu3ZamrudTeqS4bMtJHJyUZawBpac5GRxOMZ6lo0tr1LZmS0VrkpJqPaJhdPnajB6seXpyg96Qo7hR19eyajko6GXt4oXvDg053geb+ir162Lbep7FDXGntlU9sk2RtckTvIB444K12+0XO3Wqtk7IFXdagdq97yGszgDHHhvPDfuCUOlYGWSopKt7paisaDUTE5O0OGPEDwQZ7vRwUekaylhYBFDSuDRgfsnf5VV6jA/JVAQMEv3+sKsdDbrm/TNRariYhJyJhilY7IIIIGRgcNy4zNO3x+lqi0T9jkNcw04a7gNol2T6EG/Wx09l0Wayhpoo5xTMaJA0bXbkAnPnytOyVFVT2Smgj0w+eJ0QcZDKz+0yM53jgcq1NoI5bQygqmh7OREbwOnAxuXAgodT2mHsO3zUdVTN/2T6ja22N6BuONyDQttDX2/Sl+irKd9PEWOdBG521sgg5HHyLpaOttHzUie6nje6pY4y7TQdreRg+LCzU9hq4tPXCmmqeyK2sa4ue5x2QSMADPQt7T9BNbrBTUVRs8rG0tOycjeSf6oK9+TmhpZrLPPLBHJK6dzC54ycBrd2/yleNNyQ00GpLfUTOit9LI5odntmNO204PXhox4/Ku1o60VNltElLV7G2Zi8bByMEAf0Wpb9Mycrf21+wYLlLtM2XZIG04g+I7wfMg0LVdoY6UUdl07U1VKMhs0mBynWSSMcc9Po4L3+TsyCovMT2GIMlbiEHIjOX5A9GPMtimoNVU1Ey2RzUDadjeTbU4dygb0HjjIWbRmnqqwvr21Lo3tlLOTcw8QNriOjiEFpREQViP9I8n8v/8AmFZgqzH+keT+X/8AzCswQSiIgIiICIiAiIgIiICIiCsa7/MLd/MIvY5WZVnXf5hbv5hF7HKzIBWOF0Tw4wlpAeQ7Z/azvz417K8Qxxxhwia0Bzi52z0knefKgyoiICIiAiIgIiICIiAiIgIiICIiAiIgIiICIiAiIgIiIChSoQVq1/Lm7fwI1ZVWrX8ubt/AjVlQYZpYmSQtkIDnuLWZ45wTu82VmCxSiHlYeULNsOPJ7R35wc482VkHBB6REQEREBERAVa13/csP0qP2qyrRu1qp7xSdi1W3ye0HdocHI8aDdCKunRduPGpr/tBUcy7d3TX/aCgsaKucy7d3TX/AGgpzLt3dNf9oKCxoq5zLt3dNf8AaCnMu3d01/2goLHhMKucy7d3TX/aCnMu3d01/wBoKCxoq5zLt3dNf9oKcy7d3TX/AGgoLHhRhV3mXbu6a/7QU5l27umv+0FBY1BAKrvMu3d01/2gpzLt3dNf9oKDvxRRwsDImNY0fqtGAsirnMu3d01/2grnz2G1Q3qmtpkuJkqGOeHioOABlBc1GFXeZdu7pr/tBTmXbu6a/wC0FBYsKcKucy7d3TX/AGgpzLt3dNf9oKCxoq5zLt3dNf8AaCnMu3d01/2goLGmFXOZdu7pr/tBTmXbu6a/7QUFiwmFXeZdu7pr/tBTmXbu6a/7QUFjRVzmXbu6a/7QU5l27umv+0FBY0yq5zLt3dNf9oKkaLtw/wDM1/2goMcZ/wD7GlP/APn/APyCsy49r03RWqtdV0753zOYYyZZNrcSD/RdhBKIiAiIgIiICIiAiIgIiIKxrv8AMLd/MIvY5WZVnXf5hbv5hF7HKzIBWGnp4qdrxE3Ae9z3b85cTkn0rKehYaamjpWvbHnD5HSHJzvJyfMg2EREBERAREQEREBERAREQEREBERAREQEREBERAREQEREBQpUIK1a/lzdv4EasqrVr+XN2/gRqyoMM0MUksL5AC+NxdHv6cEHy7iVmAwFr1EUL56d8jsPjeTGM4yS0j2ErYCCUREBERAREQERcy+3b4Ho2VHIcttStj2dvZxnpzgoOmijKIJRQiCUUIglFCIJRQiCUUIglFCIBVauHy+tP0eT2FWVcyotPL3+kunL7PY8bmcnsZ2sg7853cepB01KhEEooRBKKEQSihEEooRBKKEQSihMoJRctt32tRutHIY2afl+V2/GBjGPHxyumglERAREQEREBERAREQEREFY13+YW7+YRexysyrOu/zC3fzCL2OVmQQVhpYHQNkDpXS7cjngu/VBOceQLMeheImyNDuVe15LiQQ3GBncOO/HWgyoiICIiAiIgIiICIiAiIgIiICIiAiIgIiICIiAiIgIiIChSoQVq1/Lm7fwI1ZVWrX8ubt/AjVlQYZoI5ZYZHjLonFzPESCPYSswWvUUzJpoJHFwMLi5oGMElpG/wAxWwOlBKIiAiIgIiIC5l+tDb1QCldO6DEgeHtGSCF00QVvm5c/CSt+oPenN25+Etb9Ue9WREFb5u3Pwlrfqj3pzdufhLW/VHvVkRBW+btz8Ja36o96c3bn4S1v1R71ZEQVvm7c/CWt+qPenN25+Etb9Ue9WREFb5u3Pwlrfqj3pzdufhLW/VHvVkRBW+btz8Ja36o96c3bn4S1v1R71ZEQVvm7c/CWt+qPenN25+Etb9Ue9WREFb5u3Pwlrfqj3rUlt9VFcobe/U9f2RM0vYOTGCBx3q3Ks3H5e2kf/byewoPfNy5+Etb9Ue9Obtz8Ja36o96salBW+btz8Ja36o96c3bn4S1v1R71ZEQVvm7c/CWt+qPenN25+Etb9Ue9WREFb5u3Pwlrfqj3pzdufhLW/VHvVkRBW+btz8Ja36o96c3bn4S1v1R71ZEQVvm7c/CWt+qPenN25+Etb9Ue9WREFb5u3Pwlrfqj3qRp25+Elb9Qe9WNEHBtWnZKC6vuM9ymrJXQmL+0aBuyD/Rd1SiAiIgIiICIiAiIgIiICIiCsa7/ADC3fzCL2OVmVZ13+YW7+YRexysyCHdCw0kLoGyB0zpdqRzwXfqgnOPIOCzFYaRk7GyCokEhMji0gYw0ncPMEGwiIgIiICIiAiIgIiICIiAiIgIiICIiAiIgIiICIiAiIgKFKhBWrX8ubt/AjVlVatfy5u38CNWVBgng5WaCTlHN5J5dgcHZBG/0rOFgmjkdLA5kuwxjiXtx8YYIx6SCs4QSiIgIiICIiAiIgIiICIiAiIgIiICIiAiIgIiIIJVauHy+tP0eX2FWORu3G5oJGQRkdC+J1FVcGXItdUzuqYnGNrto7Q34wEH24HKlYKSIwUsULnmR0bGtLzxdgYys6AiIgIiICIiAiIgIiICIiAiIgIiICIiAiIgIiICIiAiIgrGu/wAwt38wi9jlZlWdd/mFu/mEXscrMggrHA6Vwfy0YYQ8huHZy3O4+hZCsFI+d7ZeXjEZErgzHS0HcfOEGyiLTuVypLVTGorJRHHwBwSScZwEG4sUs0cIDpZGMBOAXOAyuHS6ystRK2M1D4S74plYWg+fgvOsW22SipfhKaaKPlwWOiAOTjp8SDvvkZGwvkcGtHEuOAohninaXRSMkA4ljgQvnurb7R1t2pqB804oaeQtqmNGMkHHn4LVuF6tVJR0lLYHzwxCflJ8ggvG7pPHp3IPpkk0cLC+V7Y2Di5zgAvbXBwBBBB3ghVq911qu+lHVM8s8dE94w9jO2BB6vKtya+W20Q0EE8r2MnjHJOc39UADJPRxCDtoq5BrexzTcmKlzN+A57CGnzrtVFZBTUjqqaRrYGt2i/owg2UXBotW2iteWsndGegysLQ7yHgt+0XalvNK6poy4xteWHabg5AB/qEG+iIgIiICIiAiIgIiICIiAiIgKFKhBWrX8ubt/AjVlVatfy5u38CNWVBhmExmgMRaIw4mQHiRsnGPPhZQscpl5SLk9jY2v7TaJzjBxjx5wsgQSDlFWbxXXd2p4rXbKiGFr6XliZWbW/acD7AvfYmrO+lB6k+5BY0Vc7E1Z3zoPUn3J2JqzvnQepPuQWNFXOxNWd86D1J9ydias750HqT7kFjRVzsTVnfOg9SfcnYmrO+dB6k+5BY0Vc7E1Z3zoPUn3J2JqzvnQepPuQWNFXOxNWd86D1J9ydias750HqT7kFjRVzsTVnfOg9SfcnYmrO+dB6k+5BY0Vc7E1Z3zoPUn3J2JqzvnQepPuQWNFXOxNWd86D1J9ydiar76UHqSgsaKudiar76UHqSnYmrO+dB6k+5BY0Vc7E1Z3zoPUn3J2JqzvnQepPuQWMr5vXWnZ/KVDG1mWTStqAAf8Amd94crL2HqzvnQepPuWnLYdRS3SC4vuNCaiBhYw8kcYOc9HjKC3hFXOw9Wd86D1J9ydias750HqT7kFjRVzsTVnfOg9SfcnYmrO+dB6k+5BY0Vc7E1Z3zoPUn3J2JqzvnQepPuQWNFXOxNWd86D1J9ydias750HqT7kFjRVzsTVnfOg9SfcnYmrO+dB6k+5BY0Vc7E1Z3zoPUn3IaTVnfOg9SfcgsaKudiar76UHqSnYmrO+dB6k+5BY0Vc7E1Z3zoPUn3J2JqzvnQepPuQWNFXOxNWd86D1J9ydias750HqT7kFjRVzsTVnfOg9SfcnYmrO+dB6k+5BY0Vc7E1Z3zoPUn3LHUxaqpqeWZ1yoSI2OeQITk4GUFnUrl6crJrhY6arqHB0srcuLRgcSF1EBERAREQVjXf5hbv5hF7HKzKs67/MLd/MIvY5WZBBWCknfUNkL4XRFkjmAO/WAOA7z8VsFa9JUipbIQxzNiR0fbdOycZ8iDYVd1da624RUctAGSS0swk5F57V/DiOnh95VjXA1TR3SeOlqLTIeVppOUMW1siThuO/B4cD1oOLWX2CoiZR6msc1OwEB0oBLW7xggjePMV711yIsltFMWmETMEZacjZA3YPSorZdQajo326W0No2SEbc0rzhuCDuHmWXUtkqGafttDQxyVHY0jdogb8YO9Bi1FBENX2EckzEh7ftR22/p61617BDGbQGRMaOycYa0DduW3fbfV1GqLHURQPfFCf7R4G5u8cVk1naq25UtLLQtY+Slk5TYccF27o9CDxryNkWk5mRsaxgkZhrRgDtlxdTUra2r0xSv8AizRtafIdnK6N5ddb5pGZktskhquVbiIby4Ag5HiU3O21kt101Iyne5lMG8s4DczGzx9BQbOs7dRM0vVPZSwtdEGlhawAt7YDo8pXHusr3aY03RZPIVRjbK0frNGN3k359Cs+rKaas03WQU8ZkleGhrW8T2wK5VXZmVelrXR1EzaOviY3kDI7BDwN4/z1IOtfLdSzaeqqUxMZCyEuYGjAYWjIxjhghcr8m3yck+ku9jVhrucdfbprfXw09JA1mZqwPyHNG84A68b+HSs/5NwRpx+RgGocR6AgtiIiAiIgIiICIiAiIgIiICIiAoUqEFatfy5u38CNWVVq1/Lm7fwI1ZUGKV0jXxhsYc0uO27axsjB346d+B51lG5YpZHMkiaI3OD3EFw4NGCcn2LKEFZn/SPT/wAuP43Ky8FWpv0kU/8ALj+NysvUg1KC6UdyMwo5uVMDtiTtSNk9W8KIrrRy3OW3MmzVwt23x7JGG7t+cY/WCrmgf9pefpXvS2/pOuv0VvsiQdV+rLHG15fcGN5N+w5uy7aB8mMkbuOF0LfcqS50/L0UzZo84yOjyg7wqjoe30lRV3SpngZLMyoLGueM4BznGetZbXSR2j8oE9NSDFPU05eY2ncw5B4eUHHicg7HO6xchy3wjHsbezjZdtZxn4uM48eMLpUFxpblTCoop2TRnpaeB6iDvHnVN/Jza6Oe3z108DJZhMYgXjOyNlp3Dx7SiCM2PVl4it8RLDRPmZG34rXAZAx5dw8qC119/tVukEdXXRRvJxsAlzh5QMkedbVNWU1VDy1NPHNHj4zHbQ+5fNNM3PsSCeQ2Ka5TTPPKTAFwxuOMbJ68+ddXS76huoa57LXPQ0dTCSY3MIa0gdG4Dr9KCwjWFhLGv+EWYccAbDs9HEY3celdzKomgLPbq6zzVFXSRTSmcszI3OAGg7uriVeyEHPuN8ttrIFdVxxOO8N3udjyDJXu33egubC6hqo5sby0HDgPG07x51WJauz098q6iCjrbvWPxtOZGJGRHhgHdj0dCw6ednXE/wDq8W4mm3wAjjuOTjdvygskuprPAJjLXMZyEhikBa7IcOIAxk8OI3LZt13oLqwuoalk2OIGQR5QcEKqaVoKWq1Vf554myPgqXBm0MgZe/PsC3qSkgoNeyx0cTYWPoNtzGDZaXbeM4HkQda46htVrmEVdWNikIzshrnEDx4Bx51zqC5sr9YkUlaZqQ0IfsskJaHbXHHQcLS0VDFcn3G51sTZql85btPGQ1uOAzwHuCWW3xW78oFfDBsCN1MZA1p+Jkt3Hq9xCC5YCquiquoqam8CpqJZRHUbLBI8uDRl24Z4K1r5xbKyags2qKimJErZwGkcW5cRnzZygulXqC1UNQIKmuijl4Fuc48uOHnWSqvFBSUIrZahppiQ0Sxgvbv4b259K5unrJbxYaZ76WKWSpgbJM97Q4vLhk5J6N64Vit3L0+o7Iz83ZIRG52SA4E49gQXSsuFNRUTqyplDKdoBMgBcMEgDh15Ch1xpW274QdLil5PlNvZPxeOcYyqRJVyXvS1ntFM9raiocYnHgAIhk582CtaG6h2j22Jr2mtfU9jNaCfi7QOT4uIQX4XSi+D217qljKV4y2R+Wg+nesVBfrXcnmOjrY5Hj9Te1x8gOCVU9XTtp73a7YKF1VRwQ8o2ljJy87wAcZyBsg+lad2r5a2KJ1Hpeoo6uBzXRVDIz2mDnhsgEeVBfK67UNulhjralkDpg4sL8gHAyd/AcelLbdqK7RvfQziVsZw47JGPSAq3qWkF4vmnYZo9hk2298b9x2QGuLTjpwCFaaOhpqFjmUdPHA1xyWxtDQTwzgIM0sscLC+V7WMHFznYA85XNg1JaKmqdTQ18L5QcYzgHyE7j5iVWvykzyh1uptlzoHuc5zBkbRGAB95Wjcq4V1pNFHpSohIbiKRrCSwjgfi7/GgvVxu9DaxEa6oEIldssJBIJ8oG7zrTh1ZY5p+RZcYg7OMuBa36xAH3qp3wy1lj022uie2R0pikZIC1xAIbv4HeBnzrt6vtFvp9KVBho4mGnDTGWtwWkuAO/iePSg71TdaOlq6elmm2Zqk4ibsk7XnAx6V6r7hS2ymNTWS8lECBtYJ3nowN6q9wilm0barozbfVULY5xgnLhu2hu8W/PiXm/1UWpLparRRy7UEmKmZ4GQG4yB4jjO4jpCC1zXClgpW1M9RHFC4Ah8jtkHPDj7FgoL1bbm9zKKsjle3i0HB8uDx8qpuoK0O1i6Ca2PuENHCBHTx5wCQCXEAHI34x5FrXWqqLhU0U1Hp2ooZ4JAeVZGfi7t25oG77kFhqaqob+UOkpRUS9jupi4xB52CcO34zjoXer7pQ2xgdW1McIPAOO8+QDeq3U/pNo/opz6HKNIQRXo1t2uUImqTUGNolG0ImgA4Gf3seZBZ6G50VxZtUdVFMBx2HZI8o4jzrSfqiyxcuJLhG10Dtl7SCHZzjcMZPmyuDVU8Vo/KBQOo2NibVsIkY0YHSNw8wWLSVspKu/3ioqYWyvgqSIw4ZDSXOycde5BbbddqG6xl9DUtmDTggZBB8hwV5uF5t9sGa2riiP7GcuPkaMk+hVmopG238oNEaGNsbKmI8qxjcDG/JI8oC4lquZivNxq3Waa5TSSkAgE8mMncRg7+HoQfR6K40dfHt0dTFM3idh2SPKOI8607hqS022pNPV1jWTAAlgY5xGeGcA48iqlkknfrGKqgs1Rb6eaMskYWODAcE5+KB0Dzr3yFdY664TVlkbcqeaQuMww92Cd2453Yznd50F3pKunrYBPSzMmiP6zHZHk8R8S8XT+66v+C/8ACVw9HVFnnNa+0CeLbkDpIJcAM442QNwHH/OF3Ln/AHVWfwX/AISg52jfktQ/uH2ldxcPRvyWoP3D7Su4gIiICIiCsa7/ADC3fzCL2OVmVZ13+YW7+YRexysyAVhpqiKpbIYjkMkdG7I6QcH2LMVigfE8OMTmkB5Dtn9oHf50GZQpRB5wpwpRBGEwpRB5wpwpRBGFydRWWO+W7sYyGKRrg+OQNzske8ZXXUFBUXaf1FVNNNW31ppXgtfycfbOaeI4DoVlt1FDbqGKjpm7MUTcNzxPjPjPFbOEQSiIgIiICIiAiIgIiICIiAiIgKFKhBWrX8ubt/AjVlVatfy5u38CNWVBhmmbFLDG4OJlcWtwMjgTv8wWULHLNHHJEx5w6RxDPGQCfYFlCCszfpIp/wCXH8blZlWZv0kU/wDLj+NysyCmQWbUNlrap1qdRzwVUheRKCC3JO/zZ/wWxp+xXSh1HVXK5TxTmeEtL2E5JJacYxwAGFa8JhB860z8NxyXSSztpZW9kkPjnzxyd4wQrLYrHU0lxqbpcqhs1dUDZIjzsMbkHAzv6B6FuWSyRWcVXJTPk7IlMh2sbvEMLpkZQfN9GMvsdpnmtHYksbpth0U+cggDeMEDgR6FarHYpqO4VVzr5mzVtUMODG4YxvUM7zwHoW1YLJFYqKSlglfK18pky8DIyAMbvIurhBTYbPftPS1DLGKWqpJn7YjnyDGfFvHi3+ILpWay1sM09fdKozVswLQ1rjycY6gFYMKAEHC0daKmy2mSmqywvdMXjYdkYIaP6Fd4oiCm09p1BYaqpbaGUVRT1MpeTNkFnlwR/VZrbZLzDqhl2q56aQTRls7Y8jZ3bgM8RkN3q2YTCCv6es9VbbveaqcsMdbNykeyd+Npx39Xxgtj4Nn51m55ZyHYgh479raJ4LsYTCCq1FsvVpr6mosHY0sFS/bfTTDGy7pIOR7VNist0p9Q1F1uT6cuqIdlwiyNk5G7HiAVowpwghVmyaclporxBX7BhrpCRsOydk59B3qz4RBU6ek1Rao4aGjdQ1VMwbLJpgQ5g6AQD710tN2N1mp5uWnM9RUP5SVwGBnxLtYTCCoWPSUls1NPXOMfYzS807W5yNro8WBuUQ6SfHrI3Mck2iDzK1gPbbWOr97JVwwmEFf1DY5q2op7lbphDcaYYY5x7Vzd/an0n0laLrfqS9SxxXaSCipI3Bz20zjtS/ecK3YTCDj1dsklvtprItkQ0bZQ4E7+2bgYXXU4RBxtS2MXujjY2XkZ4X7cUmM4PUuTLTauuEBoKh1HTQkBr6iMkucOnp6fIFbyMphBV7vpuaentEFG8FlFKHPMrt5G4k+M7l1NSUM1zsVVR0+zysoAbtnA3EH+i6mEwg51soDT2KnoKkNcWwCKQA7juwVw9H6WqLJWVVRVyMc5zQyPYdnLc5JO7cdw+9W3CIK9d7FUG6NvFolZFXhuy9sgJZMMYwccOj0DqWq223+71dK+8vgpaaF5c6CmeQZMcM7yMefgSrXhMIK/PZ6l+sqe7NLOx44TG4bXbZw7o861p7VeLTW1VTYXQTRVT+UfTT7tlx4kHI/orSAowgrVBYKyovTLzeZojURtAjhgzsMwD0nP+Sq/Yo7uLzeZ7Q6ncWTua+GfOH5c7GMeRfRseNcu0WSK1VNbNFK95q5OUcHY7U5J3elBo2qy1hvJvN2liNWWbDYYAdhm7HEnf0+lactlvFnuVXW2E088dUdp9PNkAHOd28ZO89I4q3YUYQVy0We5SXM3S9VDTMG4jp4ieTj9/wDitbsDUdnqqhtp7GqqSeUvaydxzHnzj/PQrbhMIK7pyx1NHWVdyuUkb62q3FsQ7Rjc8B6B6F2Lp/ddX/Bf+EraAwtW6f3XV/wH/hKDnaN+S1B+4faV3Fw9G/Jag/cPtK7iAiIgIiIKxrv8wt38wi9jlZlWdd/mFu/mEXscrMggrHA2JofyIYAXku2f2s78+NZCsVPTxUzXiJuyHvdI7fnLick+lBnREQEREBERAREQEREBERAREQEREBERAREQEREBERAREQFClQgrVr+XN2/gRqyqtWv5c3b+BGrKgwzTRRywskID5HFse7O/BJ8m4FZQVilMIlh5TY2y48ntDfnB4ebKygIKnepaqg1lBcIrdVVkTaPkzyDC7BLnFZ+ddX4N3X1J9ysuFOEFa511fg3dfUn3Jzrq/Bu6+pPuVlRBWuddX4N3X1J9yc66vwbuvqT7lZUQVrnXV+Dd19SfcnOur8G7r6k+5WVEFa511fg3dfUn3Jzrq/Bu6+pPuVlRBWuddX4N3X1J9yc66vwbuvqT7lZUQVrnXV+Dd19SfcnOur8G7r6k+5WVEFa511fg3dfUn3Jzrq/Bu6+pPuVlRBWuddX4N3X1J9yc66vwbuvqT7lZUQVrnXV+Dd19SfcnOur8G7r6k+5WVEFa511fg3dfUn3Jzrq/Bu6+pPuVlRBWuddX4N3X1J9yc66vwbuvqT7lZVzKK6Oqb5cbeYg0UYjIeD8babnh0IObzrq/Bu6+pPuTnXV+Dd19SfcrKiCtc66vwbuvqT7k511fg3dfUn3KyogrXOur8G7r6k+5OddX4N3X1J9ysqIK1zrq/Bu6+pPuTnXV+Dd19SfcrKiCtc66vwbuvqT7k511fg3dfUn3KyogrXOur8G7r6k+5OddX4N3X1J9ysqIK1zrq/Bu6+pPuTnXV+Dd19SfcrKiCtc66vwbuvqT7k511fg3dfUn3KyogrXOur8G7r6k+5OddX4N3X1J9ysqIK1zrq/Bu6+pPuTnXV+Dd19SfcrKiCtc66vwbuvqT7lhq9S1lRRzQjTt0aZGObkwndkY6la0wg4+lIZafTlHFPE+KRrDtMeCCN54grsqFKAiIgIiIKxrv8wt38wi9jlZlWdd/mFu/mEXscrMggrFTU7aZsjWue4PkdIdo5wXHOB4lmK16SnNO2QGR0m3K6TtujJzjyBBsrVrrhSW+NslZOyFjnbIc87sraVP/KS3atFK3OM1AH3FB3DqG0NnEBuNMJD0coMengtqrr6WhpuyKqZsUOQNsndv4LkP0pan2R1FFSxsL2ZbKRl4d0HPHiqaKqaf8nc0Uxy2nq2xsdno448xP3oPoEN/tVRVNpoa+CSV5w1rH5zu8SyV14t9uc1tbVRwucMhrjvI8ir9usdBbNNR3PsNhroKY1O2XO+OGkjpWroq0w3SGa83NraupllIbyg2g3HHdwzn0YGOKC20NxpLhGZKOojmaDgljs48vSFNbcqO3s26ypigB4bbgCfIOJVTrKWGxa1tnwczkY60FksYPanfjgsVoo477rC51dfGJY6V2zHG7eAQcDd04DT6UFuobvQXHIo6uKZw4ta7ePNxU190obc1pramODa3NDjvPm4rmT6Xpm3iluVA8UUsT8yNjZ2srekYyAN2d6rFNV26p1Pcau9RSzuil2YWNjc9jQN28AY4AcUF5obrQ3EONFVRz7Pxgx28ebipr7pRW5rH1tTHCHnDdo7z5lSp6igg1HQV1ipZ2PfLsVDORcxhacDOMYB3+TcvWpI5KPVDrlcbfJX20RgNBblrDjp6OI6etBcaC7UFy2xRVUcxZ8YNO8eZTXXegtxArKuKEngHO3+jiqvpx1hud8jrrbytFUsYQ+kADWvBBBO7jxzu6huWpdmyWrUlVcrpbDcaWTHIy43RDG4Y4Z6N/VnpQXOgu1DctrsKqjmLfjBp3jzLdVOsAsFxvbbhapJKaZjDtUoaGBwOckjh09HUFcAg9IiICIiAiIgIiICIiAoUqEFatfy5u38CNWVVq1/Lm7fwI1ZUGGaOJ8kLpAC9jiY89eDnHmysywzQRyzQSPztQuLm4PSQR7CVmCCUREBERAREQEREBERAREQEREBERAREQEREBERBBVctHy11B+7T/gVgllZDG6SV7WMYC5znHAA6SSqna7rbo9W3ud9fStilbBsPMzQ12Gb8HO/HiQW9SoBypQEREBERAREQEREBERAREQEREBERAREQEREBERAREQEREFY13+YW7+YRexysyrOu/wAwt38wi9jlZkArXo45YmSCaXlC6VzmnqaTkDzBbBWvSCoDJOyXNLuVcWbPQzPa/cg2VTvyk5FnpS0ZIqBjy4KuKrusbTVXehp4qNrS+OYPO07GBhByKrVVwnt76FllrIq2SPYBwcAkYyN3UvN5sklq0EKFuZZuVa9+w3O8nfjyf0V3Y3DADxAwveEGlTQMms0NPMzLJKcMe09RbghVK3tuOi3VEElHLX0UztuN8A+KcYOR0bsehXrCjCCoUMVVqPUFNd56V9JSUjdmNkvxnu37/EFidFctN36urKegkq7fVHbdye9zTx4ceJKumExuQVCirLpqO7wTxxz0FupSHPa4kGZ2QcHr4f5yschqdKXetqm0UtXR1ztsGHjG7J3H0q6YTCCoUV1vN+vNO6lgmoLdCQ6YyNGZDnhkjpxjd41lutwu1lu0k74JK61zNAaxgGYjuzwHl/yFacJhBRKeJ+oL9b6uitb7bFSP5SaVzNnlN4OzuAzwI863a26Xmx3Wd9bTvr7fUOPJckN8YycA7uo439St+FGEFEoqOe9aio7rRW51spYMcoXANMhBJIAHHPDKvYU435QDCCUREBERAREQEREBERAUKVCCtWv5c3b+BGrKq1a/lzdv4EasqDBPTiWaCTbc3kXl2AdzsgjB9KzhYZonvlgc2UsbG4uc3HxxskY8W8g+ZZgglFyrzfaazPp2VEc0j59rYbEzaJ2cZ9q0OeVH3Dcfs5QWRFW+edH3Dcfs5TnnR9w3H7OUFkRVvnnR9w3H7OU550fcNx+zlBZEVb550fcNx+zlOedH3Dcfs5QWRFW+edH3Dcfs5TnnR9w3H7OUFkRVvnnR9w3H7OU550fcNx+zlBZEVb550fcNx+zlOedH3Dcfs5QWRFW+edH3Dcfs5TnnR9w3H7OUFkRVvnnR9w3H7OU550fcNx+zlBZEVb550fcNx+zlOedH3Dcfs5QWRFW+edH3Dcfs5TnnR9w3H7OUHcrYGVVHNTvGWyxuYRnG4jC+M2iiNTfqWjkDXAzhjgeBAO/7sr6Vzyoz/wCRuP2cqoWyrpaXWVRcex6swAue1jYO2BcOBHQN59CD6iF6Va55UY/8jcfs5U886PuG4/ZygsiKt886PuG4/ZynPOj7huP2coLIirfPOj7huP2cpzzo+4bj9nKCyIq3zzo+4bj9nKc86PuG4/ZygsiKt886PuG4/ZynPOj7huP2coLIirfPOj7huP2cpzzo+4bj9nKCyIq3zzo+4bj9nKc86PuG4/ZygsiKt886PuG4/ZynPOj7huP2coLIirfPOj7huP2cpzzo+4bj9nKCyIq3zzo+4bj9nKc86PuG4/ZygsiKt886PuG4/ZynPOj7huP2coLIi5Vmv1LenVDaaOZjqctD2yt2SM5x7F1UBERAREQVjXf5hbv5hF7HKzKs67/MLd/MIvY5WZBB4LHC+R4eZIjGQ8gAkHaAO47utZSsFLLJK2QyQGItkc0AnO0AcB3nG9BsKMZUoghSiICIiAiIgIiICIiAiIgIiICIiAiIgIiICIiAiIgKFKhBWrX8ubt/AjVlVatfy5u38CNWVBgnbM6WAxyBrGuPKNx8YYIAHnwVnCwTmcTU4ia0xl5EpPEN2TjHnws4QV+9fK3TvlqfwBWBV+9fK7TnlqfwBWBARce4antVtqZKerqDHLGAS3ZJO/hjCyc4Lb8Ei5moxSk7IcWkEnOMY49CDqIuJRars9dVMpoKo8q/c0PY5uT1ZIW7crvRWqNr62dse18VvFzvIBvKDeUZXKtuorbdKg09LOTK0bRY9haSPFkb1q0PYnO+v5OunkqeSG3TOB2GDtd46Or0oLAoyFxazVdnoqo009WOUacODWlwafGQuPp+vbWa3uskNQ6WlMO0zDiW/qbx96C5otK13Wku1M6oopDJG1xYSWkbxg9PlCimu1JVV9RRQvLp6f8A2jcYwg3kXDrNW2aiqX081VmRm5wYwuAPVkDiujbrjS3OlFRRyiSMnGRxB6iOhBtomVx59T2mnlqYpqrYfTEB7S05yTjAHT5kHYRcePU9okoH1orG8ix2y7IOc9AxxWa1X2gu5lbRTF7osbTXNLSM+VB0kXMul/ttoexlbPsPk3hoaXHHWcDcptd7oLu15oZw8xntmkbJHjwejxoOki5Fw1Na7dVdjVFQeWAyWMY5xb5cBZrVe6C7iQ0M3KGM9s0gtIzwOCg6JC8NY0Oc4NAc7icbyuLNq+ywTSxS1RbJFIY3N5NxORuON3Dcty1Xugu4k7Cm23R/HaQWuHmKDo4RQSuVc9R2y1TthrKjZlIzstaXEDx4G5B1kWha7vRXeF0tDOJAw4c3g5vlHELnu1lY2tcTV7w7Z2dh2c+THBB30XOt96oLlSy1FJPyjISdsYILcDPDisttudNdaXsmjeXxbRbktI3jyoNxFo0t2o6uuqaOCQumpt0o2ThvnXPn1lY4JnRurNst4ljC4ekDBQd5FxL5WR1Ok6yrpJcsfA5zHtKjSk+NKUU08hIEZLnvd1E8SUHcRV8a0sRkDOyyMuxnk3Y9OF0LleqG1wRT1c2zFK7ZY5o2gd2ehB0EXBdrGxtn5I1o442g1xb6cLsyVEUVO6ofI1sTW7Tnk7g3Gc5QZUVfj1pY5JWRir2ds4DnMc0eckYC61XcKWiozVVMzI4AAdvOQc8MdaDaRcSk1XaKypZTx1JbI84aJGOaCerJHFdsFARSiCEUqEFZ038p9SfxYvY5WdVnTfyn1J/Fi9jlZkBERAREQVjXf5hbv5hF7HKzKs67/MLd/MIvY5WZBBWKmnE7XkMezYe5nbjGcHGR4upZSvEUrJQ4xvDg1xacHgQcEIMqIiAiIgIiICIiAiIgIiICIiAiIgIiICIiAiIgIiICIiAoUqEFatfy5u38CNWVVq1/Lm7fwI1ZUGCeSRk1O1kW2x7yHu/YGCc+kAedZ1gnnMU1PHybnCZ5aSODcNJ3+jCzhBX718rtOeWp/AF3+hcC9fK7TnlqfwBd/oQUo0sFX+UyoZURNla2nDg1wyM7LRw8hKwasLhqW10UNEyphjjL2Ugw0OJz5ugLvRWaoZrKa7l7OQfCGBue2zgD+i93+yyV0lPW0EjYLhTH+ze7gR0goK5e4btdaSONmm+xpoXAxTMkaCzHVhb16t95FZa7nS07aueCHYkheRufje4DcOno6gsk9m1DdZ4W3Kvp4aaNwc5tNtAu8S371aK2Wqp6201fIVEA2eTkzyb29RA86DlUl0pqy/0Lrtbai33IAtikyQ154YPSeK12zvpdZajqIscpFQue3IyMhrCPKt4WC73G70dZeZqUxUjtprIGntjx6fGAt2isk8Gq6+5yOjNPUxCNrOJ/V4jH/CUGpoi30smnW1UkLZJqtzzM54B2sOIx5N3DyrRsVLDR64vVPAwMiZAS1o4DJacfeVvRWO82eWaOx1cDqSV22I6hp/sz1DC9WDT9wob7WV9wqIpzUR7JczIJJIPDoG5Bi/Jr8nZfpLvwtWtbZjT6o1NO1peY4i8NHE4Gcfctilsd9s76ins9TS9hSSF7RK07Tc+7d6Fm03p2stV0r6mtmjnFSN7m5y4k5OQgr+lJK6ntr5aewiu5dxLpzI3Lh1YPn9K6VihulsrrrWfA7oIJYttkAeCNscAMeU9C2oLJe7NLURWWppTRyyGRrKhpywno3f53LpWKz1FFLNWXCrfU1k3HBOwwdTQg59Hqa61FZDDJYZ4mSPDXPJPagneeC1NP0sFTrW9vnhZI6NwLNsZ2Tnx+RXXguDZ7NUUF/ulfK9hjqiCxrScjf0oOLbqCkf8AlKuEZp49iGASRt2RhrsM344frFbUzuxvylQsiDWNqKU8rgfGwHHJ8fahdCjs1RBrGtuznsMFRCI2tB3ggM/7SlRZqiXWVLdmuZyEUJjIz22cO94QVi0VNZLeLlcIrM+vnM7m7UkoBhbnc3B9HmXQt0F252w3AWY0NPJEYp2scwh3E7Xp2eG/d410qyy3GkustdYZoIuyR/bwzN7UuH6wx07z/kr1a7NcXXM3G81gllaMRwRZEbejJHSUHMiuVHb7zcm2W01NbVulxNID2odk5GTvAzn0LVttTXP/AChROqqPsB88Ti+Jp+OA1xBOOJyPuXRhsN4s1XVCxS0baWdwcBO0lzd3DPSOpe6HTtxi1FS3asq21MgY5soAxs5BADR1DKDS0hQwVGpb7UzRte+GoLWbQBxl7skePcFntgDfym3VoGB2MDgdZEeT966enrNUWuvutRM+NzayflGBp3gZcd/1gopLNPBrKtu7nsMFRAI2tB7YEBn/AGoO487DC7BcQM4HSvnGmamvbLWV0NmNwlllIMz5BtNH7O9fSeKrMllultuFRNYZqZkFSduSGZu5rutuOCDS0/SXKLVU1bLajRUs8RaWtc3ZaQBg7uOcH0rB+Tu3wPNdXPY18rZeTYSM7I4nHlyPQu5Z7NWxV8lxu1Zy9U4bLI48iOMeIdP/AO00nZqiy0tVFUuY50sxeCw53YxvQc21f2P5R7pBF2kToA8sbuBOGb8de8+leLfWU+lqq+UkxDY2kVVMw5BkBB7UHf07I9J68dWls1RDrGsu7ns5CaIRtaDvzhv/AGrU1hpeW+zU01M+OOSMFjy/O9u4j0b/AEoObbYKuj0Lcbm0l1bWgyuLhghucZ9G0R5QsVgFfRWeNkOmW1DZm7ZmMg/tAd4O/ONxG5XgUUPYHYWzmHk+Sx/w4wq9HbdTW+EUdDWUctNGNmJ8zDttb0DzbkHNoqOvodH3yKtp308ZDnQxucCGg8QMLBK8SaR07QOmfEyrnDJNndlm0Qcnh0hWGCwVEem6yhlqeVrKsOL5Xk7IceAHUP8AFeDpjsrSdNaaqUMmhGWys3hrsn0jfhBtXOz29un56cUkfJwwOLARvaQ04OeKpVwlNXoiyiToqDHuO8gZCsjbXqaopBb6qvpW0rm8m+VjSZdn2ZI3ZXP1tbobfYLZQ0uWsZPsgnicg7z48oO/dbLbotN1VOykiDIoHuZhu8ODSQc9apddV1E2i7NCRJIHzPaQDgODTgNJ6/crKLTqSopTbqm40wo3DYdM1h5Vzf8AELp1WnaOexx21oLRC3MMm7aY4frZ8vHyoK9cW3KutTqEaWbE3Z2Y3Nkb/ZnoI3L3X2a7Vuk7Y0Q/6ZROy6B7hlwBwN+ccMFbc9v1VXQdiT11JDE4bL5Ymnbx/ity6aekmtlJBbquWCakdtMke8na69ryneg4lfd2VDqSDU9pmpJGygxVETsNYevOd2NxO88OsK8xlrmgsILSMgg5z41U6uyX+8iGmu1TRijEgfJyDTtOx0Anh/nirXExscbWMGy1oAA6gEGRERAUKVCCtab+U+pP4sXscrMqzpv5T6k/ixexysyAiIgIiIKxrv8AMLd/MIvY5WZVnXf5hbv5hF7HKzIBWOGSKQOMTmuDXlrtnocDgj0r2VjgjijDxC1rQXuc7Z6XE7/PlBmREQEREBERAREQEREBERAREQEREBERAREQEREBERAREQFClQgrVr+XN2/gRqyqtWv5c3b+BGrKg16ipZBNBG4OJmcWtI4AgE7/ADBbAWGaeOKWGN5w6Zxazd0gE+wFZggr96+VunT46j8AXfXD1BbLjV19urLZJCyak5T/AG2cdsAOjxArX5LWHdFt+o5BZPOm7rVb5LWHdFt+oU5LWHdFt+oUFl3dabutVrktYd0W36hTktYd0W36hQWRTu61WuS1h3RbfqFOS1h3RbfqFBZNyYCrfJaw7otv1CnJaw7otv1Cgsm7xKdyrXJaw7otv1CnJaw7otv1CgsvnTzqtclrDui2/UKclrDui2/UKCy+dRu61W+S1h3RbfqFOS1h3RbfqFBZdyjzqt8lrDui2/UKclrDui2/UKCyJu61W+S1h3RbfqFOS1h3RbfqFBZfOo3darfJaw7otv1CnJaw7otv1CgshUdKrnJaw7otv1HLiVceohqqgbJLR9mci/kiGnYAwc5HWgv44J51WuS1f0VFt8faFTyWsO6Lb9QoLIcJ51W+S1h3RbfqFOS1h3RbfqFBZfOo3darfJaw7otv1CnJaw7otv1CgsibutVvktYd0W36hTktYd0W36hQWTcnnVb5LWHdFt+oU5LWHdFt+oUFl860LpaaS7RxMrGOcInh7NlxGCuTyWsO6Lb9QpyWsO6Lb9QoLIAAm7rVb5LWHdFt+oU5LWHdFt+oUFkU7lWuS1h3RbfqFOS1h3RbfqFBZfOnnVa5LWHdFt+oU5LWHdFt+oUFlymVWuS1h3RbfqFOS1h3RbfqFBZcplVrktYd0W36hTktYd0W36jkDTfyn1J/Fi9jlZlX9N2mvoK241dxkhfLWOY7+yzjIzn2hWBAREQEREFY13+YW7+YRexysyrOu/zC3fzCL2OVmQQVip6eKmDxE3ZD3mR2873E5J9KynoXiKPkw4bbnbTi7tjnGTwHiQZUREBERAREQEREBERAREQEREBERAREQEREBERAREQEREBQpUIK1a/lzdv4EasqrVs3a6uoO4mCM/erKEGKZ8TZIRIW7bnER545weHmysqxSRxPkic9rS5jiWZ6Dgjd5srKEBFKIIRSiCEUoghFKIIRSiCEUoghFKIIRSiCEUoghFKIIRSiCCqzcPl9afo8vsKskhcI3Fgy4A4HWV8qqdYVUl8p7g+jibJTMdHyeTg5yDlB9XCLFSvkkpYnzMDJXMaXsH6rsbx6VmQQilEEIpRBCKUQQilEEIpRBCKUQQilEEIpRBCKUQQilEEKURAREQEREFY13+YW7+YRexysyrOu/wAwt38wi9jlZkEFYqaEwtka6V8m1I5+Xnhk5wPEFmKwUzJWNkEsvKEyOc04xhpOQPMEGwiIgIiICIiAiIgIiICIiAiIgIiICIiAiIgIiICIiAiIgKFKhBWaX9ItZ9Bb+JqsyrNL+kWt+gN/E1WdBgmgjllhkeCXROLmb+kgj2FZgsM0LZZYZC54MLi4BpwDkEb+sb/YsrUHpERAREQEREBERAREQEREBERAREQERQglFGVjkmjibtSPaxvW44QZVC41XqqzUm51dHK/9iHMhJ6ty0xqSvrTi12KqkB4PnIib96CyE9C+TV9oDdduoHNBjlqg7HAbDjtY9BI8yuppNUV3+3uFLQRn9Wnj2z6Xf0WjNpC4tusVfTXcvnY0/2tQwOIPDcOGN5QXJSq2JdV0YHKU1DcGt3f2bzG93j37lHOx9O7Fxs1fTY4uEe20DrygsyLjUuqLLVbo6+JjuBbKeTOf+bC6sc0crdqN7XjraQUGRFGUyglFClAREQEREBERAREQFBKlQUDKjKpdq1ZNzqrLZcJGmAzvigcWhuwQ4gA49C7uqa6ot2n6qrpX7E0YbsuwDjLgOB8qDsAqVz7NUSVNloqmd21JLAx73YAySMk7lstqoHvDGTRuceDQ8EnzIM6KFKAiIgIiIKxrv8AMLd/MIvY5WZVnXf5hbv5hF7HKzIBWClFQ1snZLmOJkcWbH7Ge1B8eFmKxU7pnCTl2NYRI4N2TnLc7j5cIM6IiAiIgIiICIiAiIgIiICIiAiIgIiICIiAiIgIiICIiAoUqEFZpf0i1v0Bv4mqzqsUv6Ra36A38TVZ0GCaIySwPErmCJ5cWjg/cRg+nPmWYLBUMmdNTuieGsa8mQftDBGPSQs4QSiIgIiICIiAiIgIoTKCUUZWvU19JRgmqqYYR/xvAQbCEqvT6ytbX8nSdkV0mcbNNEXfecBYxd7/AF35jZRTtP8AvKuTAH/KN6CyZ8Sxz1MNNGZJ5WRMHFz3AAKvOst/riTXX3kGnjHSR4A85wVmp9H2qMh9S2atlG/bqZC77uCD1UaxssL+TZUmokzgNgYX58mNywPvl7qiBb7BKxp4Pq3hnpbx+9d2moaWjaG00EcI4do0BbGEFabb9S1v55dYaJp/UpY8n0ngvcejbaX8pWvqa6T9qomJz6FYsIg1KW3UVEAKWkghx0sYAfSN62c71UhI/wD/AJMdHtu2Oxs7Od3DqVdbcaih11VVTpJTTRVTmSkk7LWFxbv6PJ5EH1BM9HSsU8zIIJJpSGsjaXOJ4AAZKoWhq+a4aurp5HvLZIZHhpJwMvbwCD6FxUH0+ZfPmWn4d1jdqeWrnhZEdocm7yDC7NHoqGjrIagXOtcYnh4aXDBIPA+JB3qq20NYP9Ko4Jt2MvjBI865MujbTtbdKKikeP1oJXD2rWr7bWX+/TQVL6ukttM1uwGdqJXdJz5yFrxQu0rqKipoqmeekuJcwxyHaLHAjBHp49WUHQNnvlIzFvvzpccGVcYdn/mG/wC5eezdU0eeyLZS1oHTBLsE+Y+5WQBMbuKCvc7oIB/rGgrqE9csJLfMR5Vu0mo7PWENgr4S4jc1ztk/euoWggg8DuK59TYbVVZ5egp3E9PJgH0hB0A4OGRvB4EdKnKrr9H0THB1vqaygcOiGY7J8xz7V4bbNSUeOxr1FUtH6lVFx84yUFlUqtuuuoaPPZVkZUNH69LNnPkad6mPWNvaS2tgrKEjpngOPSMoLGi59NerbV47HrqeQkZAEgz6Fv5QSigFEEqEyiD5pT2P4br9Ssi2W1UNWHQvdux278jz49i3669fCmhrhTzkiupQxk4JG8h4G0PLhdTSlDU0161BNPDJHHPU7UTnDAeNp5yPSPStDW+mpqj/AE+2RF0r+1nijG94zkHHTvxlB4ulbUR6Z09b6WV0Lq9kcbpGnBDcNHH/AJgvd60hQW2yyVdDJPDVUrTIJQ85cR7PMtmvstVU6XtT4GFlwt8ccjGuG/IAyPLuHoXi5XK7Xe2G3QWWqgmqAI5JJW4jYP1jlB39O1ktwsdJVT45WRmXY3AnhldNaVqomW62wUcbtpsLA3a6z0n0rcQSihEEosU00dPC+aVwbGxpc5x6AFr0t1oKzApqyCUnoa8Z9CDi67/MLd/MIvY5WZVnXW+gt38wi9jlZgcoIKxwSPkD9uJ0Za8tGT8YA7j51lKwUsxnbITE6PZkczDv1sHGfOg2EREBERAREQEREBERAREQEREBERAREQEREBERAREQEREBQpUIKzS/pFrfoDfxNVnVYpf0i1v0Bv4mqzoNeo5flqfkdnk9s8rnjjZOMefCzhYKh8zZqdscYcxzyJD+yME59ICzhBKIiAiIgIiICIiDVuFU+jo5J46eWpc0boohlzt+NypNZrm4Oq+x46SK3ZJG3V7RI8oA3egq/nescsEU7NiaNkjep4yPvQVWjoay8MzPqnlmnjHQlrcf8w3+kLfpdIWWndtupeyH8S6dxfnzcFlqdJ2WoO0aFkb+IfESwg9e4rUGma6lObdfq2PqE2JB96Dvw08EDAyCGONg4BjAAPQsuN6rjpdVUQG3BQ3Fo6Y3GN58ud3oUN1byBxcrTXUnQX8nttHnG/7kFlwi5VLqOz1mBDcICTwDjsn0HC6jXBzQ4EFp3ghB6RQD4kyglQVKgoKcP0on6L/APFc2mpDXVmr6drdtznEtb1uDnEefIVk+BagaxN424uQ5Hk9jJ284xwxj70stkqLdfLrWSvidFWP22BpO0N5ODu8fWg4Mt2qbxpK3UFNIX1ta7seTtt+GjtiTx3jBPiJWxYYG0v5Q6+BoAbFQsYAOG5sQW1ZNJuteoqmvL4jT9saeNucs2j0jGBgbty3aSzVEGsa27ufEYJ4BG1oJ2gRsDfu4dqgrEVsqrprK8R0tymoHMO058WcuG7duIVgtumrlRV8VRPqKrqo2HLonh2HbvG4+xZrVZaii1HcrjJJEYqrcxrScjhx3LvoNW5VQobdUVWztcjG5+yN2cDK4GjaM1dK2910jp6yoLthzznk2AkYA6OBXfuMU09vqIqcsbM+MtjLxlocRuyMHd5l4s8FVTWyGGukjkqGg7bomhrTvOMAAdGOhBugYUqEyglFGVz6u+Wyiz2TXQRkdG2CfQN6DoFQq5JrCmlcWWyirLgf2ooyGek+5G1Gqa7/AGVJSW5h4OmdtvHjwN3pQWLcFqV1xt9E3/TqmCIY+LI4ZI8nFcXmxX1mfhS/VUrTxZABGP8APmW7SaUstIQ5lCx7+JdKS8k+dBwa2s0vcJHMpLRJXTZ/8pAW7z0kjC5sNg1FLUPNrZU2uldwjfVkY8uN/wBy+jxxRxMDI2NY0cGtGAvWEFVotK3Hkf8AT9RXEy9UFQ4Aenj9y2OasvhBeftJVjUoK3zcuI4akrsdGQCnNy5eEld9UKyIgrnNy5eEld9UKObly8JK76oVkRBW+blx8JK76oTm5cvCOt+qPerIiCufAd8buj1NIGjcNqka4+c53p8Cag8KX/Y2e9WNEFc+BNQeFL/sbPenwJqDwpf9jZ71Y0QVC72i9xWmrfNqJ00bYXF0fYjW7Ywd2c7sqhUVgu1dg01DOWng4tLR6TuX2ogHipwg+f2vTGpo2sEtxZDGw5bHI4yhp6w0ggK+xBzY2h5y8AAnrK94RAKw01RHUteY89pI6N2RjeDgrKcY3qGbODs44nOOvpQe0REBERAREQEREBERAREQEREBERAREQEREBERAREQEREBQpUIKzS/pFrfoDfxNVnVYpf0i1v0Bv4mqzoNeed8U0DGwue2Rxa5w/UABOT5wB51nCwT1Aimgj2HOMzy3I4NwCd/oWYIPSIiAiIgIiICIiAiIgKCMqUQRhMKUQc6rsdrrsmqoYJHHi7YAd6RvXL5nUcBL7dV1tA878wzHB8oPEKyqEFZNFqqjOae50tc0fqzxbBPo96lt+vFJn4RsExaOMlI7lP/AG8fvVlwmEHAp9ZWaZ+xJO+nfwInYW4PVnguvT1lNVt26Wpimb+1G8O9i9T0lPUtxPBHKP8AjaCuPU6Ps0zjJHTupZOh9O8sI8g4fcg7ilVtunrrR5Nvv8/7lS0SD7+HmUGt1TRH+3t1LXMH69NIWn0H+gQWXG5ThVuLWNPEdm50FbQEHBdJEXMHnG/7ltO1bYmxcobjER1AEn0AZQdnh0qVWnapqKogWqyVtRng+Qcm0+co0asrm9u6itjSegcrIPaEFkLhjJ3eNcyt1DaaAkVFfCHfstdtO9Ayuc3SQqXbV0utdWdbDJsMPmC6lHYbVQgdjUEDCP1i3aPpO9Byxq+OpJbbLZXVpHBzY9lvnJ4KDJqutOWQ0VtjP7buUePRuVlDQ0YaAB1AKcIK5zXlqx/ra81tUDxjYeTj+qFt0elrLRkOjoInOH60g2z967ClB5DQAAABjcpwpRBGFKIgIiICIiAiIgIiICIiAiIgIiICIiAiIg8leImRMDhE1jQXEu2QBlx4k46V7KxwwxwBwjaG7Ti92OkneSgzIiICIiAiIgIiICIiAiIgIiICIiAiIgIiICIiAiIgIiIChSoQVml/SLW/QG/iarOqxS/pFrfoDfxNVnQatZVtpGMe+KeQOdsgQxOeR5QBuHjU1VU2kg5V0csgBxsxRl7vQMlbGEwg15qpsNNy5jmcMA7DIy5/1RvXoVDTSio2JdnY29gsO3wzjZ458SzYTCDBT1LaiAStZKwHPayRljvQd6ilqm1UZeyOVnbFuJYyw7vEd+FsJhBrU1YypfK1kUzOSOCZYnMDvISN/mSKsbLVSU4ina6Pi50TmsPkcRgrZwowg12VjH1j6YRThzG7W2YnBh4cHYwTv6+tH1bWVbKcxTlzxnbbE4sHlcBgFbGEwEGCaqbDLDG6OVxlOAWRlwb+8RuHnSrrGUjWufFPIHO2QIonPI8oA3BbGFGEGGpqW0sJleyV4BA2Yoy93HqG9RLVsipOyDHM4bIdsMjLn7/+Eb+lbGEx40GEVDTSdkbEuzsbexsHb4Zxs8c+JRT1LaiAStZKwHPayRljvQd6z4TCDBTVTamMvayVgDi3ErCw5HiPQopqxlS6VrYpmcm7ZJkicwO8mRvC2MJhBrR1jZKuSnEU4cwZL3RODD5HEYKMrGOrHUwinDmt2tsxODDw4Oxgnf1rYwmEGB9YxlUynMU5c8Z2mxOLB5XAYBUzVTYJImOjlcZXbILIy4DykbgPKs2Ewg16yrZSsa58c8m07ZAhic8jxnHAL1U1LaaB0rmSvAIGzFGXu9AyVmwpwg1papjKPsh0UzmlodsNiLn7+jZG/O9cqrmtNnjpq/4NDH1MjWNMdOBJkgkZGM53cF3sKuax3Ns/8yi9hQdulqG1MAlbHKwHPayRljvQd6UtS2pjL2MlZhxbiWMsO7xHo8az4Wld7lHaaB1XNDNLEwgOEQBLQenBI3IMtNWMqXzNbFOzkjg8pE5gPkJG/wAyMrGvrJKYRThzBkvdE4MPDg4jBO9KCsir6KKrpyTHK0ObniPEfGtGsv8ASUl4p7YWTS1E2MCIAhgPS7JGOvp3IN5lY19Y+mEU4c1u1tmJwYeHB2ME7+GetJKxsdXHTmKcueMh7YnFg8rgMBZx4/vU7vEgwz1TYHxMdHK4yu2QWRlwHlI4DyrzWVjKNjXvimkDnbOIYnPI8oA3BbBTcgw1NS2mgdM5kjw39WNhe4+QDevMlY1lGKkxzFpaHbDY3F+//h4538Fs48aYQYW1DXUwn2JACzb2Cwh+MZxs8c+JRT1Tain5ZsczG7+1kjcx27xEZWfHjTCDXpKttXFyjY5oxktxLGWHd4j0KKasZUvlY2OdhiODysTmB3kJG/zLZx40wgwR1LZJ5oQyUGLGXOjIac9RO4+ZeW1jHVrqURT7TW7ReYnBh8jsYz4lsYU48aDWfWMjqo6cxzlzxnabE4sHlcBgelJ6xkE0UTo53GU4BZE5zW+UgYHnWxhThBr1dY2jja98U0gc7GIonPPlIA3BeqmobTQOldHK8Nx2sbC9xycbgN6y4TCDFPUNggdM5kjwBnZYwucfIBvRlS11KJwyUAs29gsIfjGcbPHPiWXHjU4QYKaqbUwcs2OVjd/ayRuY7d/wkZUUlW2riL2xzRgOLcSxlh8uD0LOiDXpqxlS+VjYp2GI4PKxOYHeQkb+HQvUdS2SplhEcoMWMudGQ056idx8yzJhBgFWw1jqXk5g9rdrbMTgw+IOxgnxKJKtkVVHTmKdzpBkObE5zB5XAYHnWxhMBBr1FYynlijdFO8yHAMcTnAeUgYHnSrrG0bGvfFPIHO2cQxOeR4yANwWwmEGGqqG00DpnsleG4y2Nhe478bgN54qaeFkAeGF2HPLzk53k5Ky44IEHpERAREQEREBERAREQEREBERAREQEREBERAREQEREBERAUKVCCs0v6Ra36A38TVZ1WKX9Itb9Ab+Jqs6AiIgIiICIiAiIgIiICIiAiIgIiICIiAiIgIiICIiAq3rL4tn/mUXsKsiresvi2f+ZRewoLGsVRDHUQvhmYHxyAtc0jIIWVEFJpqkaKq56Ksmkkt8kZlpXFpJDulm7/PSuhpa0P2nXu4sJuFXl4z/ALth4AebHkG5av5QR/ZWscc1QVv3cMIKp2der3WVZs1TT09HTP5IPezaMrgN5GQd3BZ7Heq34SfZ70xra1rdtj2Y2ZG+bgVW9OWGgeauiulXNTVtPLjYZMGBzSBhwzx6d/Vhdaw0llj1DL8Gdn1c9PGduYua6Lfuxndkno6OKCKG6X3UfLVFsqaWigjkLGRyM2nuwAcnIPWF29M1tdV0czLnE5lVTyuie4twH46RuxjyKuQUNivlRU1UEk1orIZDtjbDHde0R0ebqXS0RcqiqkuVHNVOq46SUCKdxy54JdvJ6eAPnQWtERAREQEREBERAREQERQglFGUyg4errhVW2zieikDJjK1gJaCMFaoodWkZF4o9/RyA9ynX39wMP8A9xH7VZGjtR5EFa7B1d34o/UD3J2Dq7vxR+oHuW5VXt0GqqOzCAFtRCZOU2t7cB27GP8Ah6+laV81YLPfIaGSna6J4aXSl+NkE4Jxjo4oJ7B1d34o/UD3J2Bq7vxR+oHuVkDgQCN4PAquS6qa3VTLNFAJGlwY6Xb+KcZIx4kEdgau78UfqB7k7A1d34o/UD3LHNqe4OvNXb6C1CpNMcF3K43dfBZBedR5GdPAD+OEDsDV3fij9QPctvTlTcJX18FynZNNTTBgcxgaMbIP9V2W5I37j1Lj2L+9b39Kb/02oO2iIgIiICIiAiIgIiICIiAiIgIiICIiAiIgIiICIiAiIgKFKhBWaX9Itb9Ab+Jqs6rFL+kWt+gN/E1WdAREQEREBERAREQEREBERAREQEREBERAREQEREBERAVX1zIYaW2StY6RzK+NwY3i7AduCs6rmsvi2f8AmMXsKDzzrq/Bu6+pPuTnXV+Dd19SfcrLhEFRrL4a4Riq0pc5RG7bZtQncevgtjnVV+Dd19SfcrMiClVtwguE3K1mkLjNJjZ2nQHOFmor2aCHkqTSlyhjznZZARv6+Ct6IKRV1tNXS8tVaNr5ZDxeac5PlOFtUV9dQQCGk0rcoYwc7LISBn0K2ogrXOur8G7r6k+5OddX4N3X1J9ysqIK1zrq/Bu6+pPuTnXV+Dd19SfcrKiCtc66vwbuvqT7k511fg3dfUn3KyogrXOur8G7r6k+5OddX4N3X1J9ysqIK1zrq/Bu6+pPuTnXV+Dd19SfcrKiCtc66vwbuvqT7lhqtU1hpZQNP3SI7Bw8xkBu7jnHQrWsc0TZoXxPzsvaWnHURhB8jpNZXylLcVnKtH6srQ7Pn4/erNa9d1lSQySzyTvxxpsnPm3+1d6h0lZaEhzKJkrx+tN2/wBx3LssiZG0Nja1jR0NAAQVzXhzp9h/+4j3dW9WVvxR5FW9ejFgb9Ij9qsjfijyIKhcv0n2n6K72SrQ1NbWXXW8VG/I26U7JHQ4B2Pvwt+47/yn2n6K72SqKz9JdHu/8ufY5BtafvzXaQdWTEmShYY5ATvcWjd6RhVW1UU1PqWy1VVtcvWudM8O8ZOD5xvXuelmg1LVafhaBT1tVHI7H7AO1u8XuXdvzQzXFhAGAGkD0lBoUtyktutby+KgqawvIaWwNLi3hvKsNBqGoq6yOB9juFO15wZJYyGt3dK5unvl3ffIPaFcMIJC4ti/vW+fSm/9Nq7S4ti/vW+fSm/9NqDtoiICIiAiIgIiICIiAiIgIiICIiAiIgIiICIiAiIgIiIChSoQVml/SLW/QG/iarOqxS/pFrfoDfxNVnQEREBERAREQEREBERAREQEREBFCZyglERAREQEREBERBBXznV2pZfhNlDLRBhoatswdynxwMkdG7IIK+jHivmf5SqQRXenqWjAmiwd3S3/AAIQXfTd2kvdrFZJTiDaeWtaH7WQOngOnPoXWXNsFGbfZKOlc3ZfHENsf8R3n7yV0kBERAREQEREBEUIJRQDlSgIiICIiAiIgIiICIiCs69/uBn0iP2qwNmiLR/as4ftBYbnbaa60hpqxhfESHYBxvC5PMmyfMS+ud70HYc2kdOJnciZWjZa/dtAdQPnUltI6cTkQmVowHnG0B1ZXG5k2P5iX1zvenMmx/MS+ud70HYLaUzCY8iZWjAecbQHVlHNpXyslfyLpGfEe7BLfIehcfmTY/mJfXO96cybH8xL653vQdljaRkz5WCFsj/jPGAXeU9Ky8tF86z6wXB5k2P5iX1zvenMmx/MS+ud70He5eL51n1guPYXB1zvZBBBqm7x+41YeZNk+Yl9c73rpWq0UdoikjomOY2R207acXZOMdKDoIiICIiAiIgIiICIiAiIgIiICIiAiIgIiICIiAiIgIiIChSoQVml/SLW/QG/iarOqxS/pFrfoDfxNVnQEREBERAREQEREBERAREQEREEFVC31epbt2VLSVVFHFFUPhAkjJO4/wCKt+Mqu6K/Mbh9Pl/og89jau7vt3qinY2ru77d6oqyogrXY2ru77d6op2Pq7u+3eqKsi0bxWPt9pqquNrXPhjLwHcCR1oOT2Pq7u+3eqKdjau7vt3qiunYbg+52amrZWNY+VpJa3OAckbvQuhlBXOxtXd3271RTsbV3d9u9UV073d4bLbnVkzHyNDg0NbxJPBbsEomgjlAwHtDsdWRlBX+xtW93W71RXOuunNQXd9O6trKB/Y7i5gDCAc4zndv4K658SIK52Pq3u63D/0io7H1b3dbvVFdm61D6O11dVGGufBC+QB3AkAnf6FwpNSVDdFx3tsMXLuONg52fjlv9EGTsbV3d1u9UU7H1d3dbvVFbGk71LfbW6pniZHIyUxkMJwcAHO/yqNWX42G3MmibG+okfssY/geknGQcDd6Qgwdj6t7vt3qinY+ru7rd6p3uWO56lqaLSlHdWQxOmqS1pa7OyMgnr8S1heNYuAIsdPgjI3/AP8A0g3extXd3W71RTsbV3d9u9UV0bDU3Kpo3vu1KylnEhAYw7tnAweJ8a6iCtdjau7vt3qitWrrNRWyrt4ramjkhqapkJEUZB3nereq1rD/AG1j/mUSCyBSoUoCIiAiIgIiICIiAiIgIiICIiAiIgIiICIiAiIgIiICIiAiIgIiICIiAiIgIiICIiAiIgIiICIiAiIgKFKhBWaX9Itb9Ab+Jqs6rFL+kWt+gN/E1WdAREQEREBERAREQEREBERAREQFXNFfmNw+ny/0VjVc0V+Y3D6fL/RBY0RQgrurLnPTMo7dRvMVVcJRGyXojGQCfLvH3rj3ywXO32isqorxUVO1HieOUZDmdOMndjeV0tZUcokt12iY6UW6XlJI2jeWZBJHk2fvWnfdV0VxsVVT29k88skZDgIziNu7JJ8SD3bRcXaJtsVtLWPlOxLMSByLCTl3mXKvVE+w07qul1LNJVNIIhc/JeCRndnz+QKKqGodpaysqXyxWs57JMbTtjeSCfEsd7bp+S0yR2CifU1JDduVrHkxNBySSRx3Y86Doa15au0xR3M1EkbJGROdTDe0lwznPWM4XWliukGn6Ckopy90gDZqt5G1Ew7848Q3eZcvUI5T8nNByeXBscAON+MNwfvWte69tyobU5kk/wAER4ZVyRNILXAAYPp+9BivNLJYIjU0upJJaoEEwvfkuGd/Sf8A9K90VdFPQU1S97WctE14DiAd4yqDfI7BJZ5xYKF08rdnbnYx5EQzxJPAnGPSrTb7NbbtY7ZJW07Z3MpmNadojG4btxQbt9ljk09c9h7XYpZM7JB/VKqMv6Jov3v/AMxVkr7TQ2rTl1bQU7YRJTSF2CTnDTjj5VXJ2Ob+SqFpaQ7azgjfgykhBt6UItF5+DdrENdSx1MLSc9ts9tj0O9C0NVf64uVzkDiae1QBoLTuEpcAR19DvO1dC+wVMFist4o88vQRxkt372uaAQcb8dB8RKGifSfk6qHSg9kVDDPJ15cQR92PPlBo6gGfycWnd+tH+Fy6DNW3URtA09UEAYzk9XkWhf2Od+Tm1hrTudGTgcO1cPar9DvhZ+6PYg1rRVy19uiqZ6d1NI/O1E7i3BI/plbyjClAVb1h/trH/MovarIq3rD/bWP+ZRe1BZEREBERAREQEREBERAREQEREBERAREQEREBERAREQEREBERAREQEREBERAREQEREBERAREQEREBERAREQFClQgrNL+kWt+gN/E1WdVil/SLW/QG/iarOgIiICIiAiIgIiICIiAiIgIiIIzhV3RX5jcPp8v9FYiMquz6JstRM+WSGUve4udiUjeTvQWJFWuYVh+Yl9a5OYVh+Yl9a5BZTvWNkUbC5zGNaXHJIbjPlVe5hWH5iX1rk5hWH5iX1rkFjLQ5pBAIPEEcVjhpoKcOEEMce0cu2GgZPjwuBzCsPzEvrXJzCsPzEvrXILIWjBHBeGQxsj2GRtaz9lowPQq9zCsPzEvrXJzCsPzEvrXILDFBFC3ZhjbG3OcMGB9y98FW+YVh+Yl9a5cbUWlLVbhbuxopB2RWRwvzITlpzn2IL9xUYCrXMOxEn+wl9aVPMKw/MS+tcgsmN2Ewq3zCsPzEvrXJzCsPzEvrXILJhSq1zCsPzEvrXJzCsPzEvrXILKirXMKw/MS+tcnMKw/MS+tcgsqrer/APbWP+ZRe1RzCsPzEvrXLJTaLs1LUxVEMUokieHtJlJ3g5CCwqVClAREQEREBERAREQEREBERAREQEREBERAREQEREBERAREQEREBERAREQEREBERAREQEREBERAREQEREBQpUIKzS/pFrfoDfxNVnVYpjj8otZ9Bb+JqsjpGsGXuDR1koPaLBT1UFU1z6aaOZrTslzHBwB6shZkEooRBKKEQSihEEooRBKKEQSihEEooRBKKEQSihEEooRBKKEQSqzqp3KXWwUrgDHJV7Z68tAx7SrKqzqbfqLTo6eXefuCCzBSoUoCIiAiIgIiICIiAiIgIiICIiAiIgIiICIiAiIgIiICIiAiIgIiICIiAiIgIiICIiAiIgIiICIiAiIgIiICIiAiIgIiICIiAoUqEFRv1mvzr1NcrLPCwyQiItyNsjp4jA6OlUq6WzULSX3GCslxxc4l49IyvseEIyg+eaMZqA2d3wVJQNg5U5FQHbW1gZ4DGF3+T1l89Z/RJ7lYw0AkgYzxUo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WsvnrP6JPcuXWtvLdSWP4XfROHLO5PsYO6hnOR5FdyvlF31Jc49RGaR0LpaGSSOPtO1G8tO7rQfWFK0LLPUVVopairAE0sYe4AYG/ePuW+gIiICIiAiIgIiICIiAiIgIiICIiAiIgIiICIiAiIgIiICIiAiIgIiICIiAiIgIiICIiAiIgIiICIiAiIgIiICIiAiIgIiICIiAiIgIiICIiAiIgIiICIiAiIgIiICIiAiIgIijKCUUJlBKLXNXTNdh1RECOgvCxzXW3wNzLW07B1ulAQbR8S+X6ktPL6+FKGhkdW+Nwx1EDaPpDlfzqCzd9aP1zfeufNUadlvMF1ddaYVELCxoFQ3ZI38R5ygsDQAMAYAXtcznBZh/wDVaP1zfevUd9tMrwyO5UjnHgBM3J+9B0UWv2bS90w5/fCyskbIMsc1w6wcoPaLznoU5QSihSgIiICIiAiIgIiICIiAiIgIiICIiAiIgIiICIiAiIgIiICIiAiIgIiICIiAiIgIiICIiAiIgIiICIiAiIgIiICIiAiIgIiICIiAiIgIiICIiAiIgIiICIiAoJwhVcrbncrlXVdtszIoux8NmqpSe0J6GjG88UHSuN9ttr3VlXHG87wzOXegb1y+ctbXAGzWaonjPCec8mw+MdYW5a9N2+ga17om1FTxfPMNpznde/guxjzoK3Hb9SV4c6tusdA3O6KljDj53HeFLtKGoP8ArG8V9W3oZt7DfQFZAMIUFUq9PaRt2y2uZFE5w3crUODnDrxtJb6LRvZDYqRlDLK84a17+UyeoBxO9c6vbRjXM41AGmlfCBTukyGDGDx4da27rY7VeYGPsE9HFWxODmuieACOo7PDy49qDuzWmx08TpZrbb42NGXOdAwAefC9tslme0Oba6EtIyCKdm8ehVf8otdUNooqI0r+TfsyOnGdnayRs8PIV2G6gZRadpqyrgfHPI3Zjpv13EbhgeMYPnQdH4Cs/eqh+zs9y8S6ds0sZY610gB47MLWn0gZXJ53yUjIpLraKqkhlOGybnDz8P8AOVtah1NHZOwnCndUMqskFpwQBjgOn4yBzK093vHrpP8AuWJ+ira07VFLV0bxwdFMd3pWudZPpnwyXG01NJSTHDZnb/Jkf586tTHB7Q5u8EZBQV4WG8QgGDUlTtAbuVia8Hy5Kwit1PbXDsyhguMP7dK7ZcPNjf6FaVGPGg4NPrC0SyclNLJSTA4MdSwsLT1HoC7rXte0OYQ5pGQRwIWGpo6erj2KmGOZuMYe0O9qrr7XXadnnqrHCyoo3jL6JzjkEdLSc9Z3e1BagcqVpWu4QXSgiq6d2WSAEjdlp6QcdIW6gIiICIiAiIgIiICIiAiIgIiICIiAiIgIiICIiAiIgIiICIiAiIgIiICIiAiIgIiICIiAiIgIiICIiAiIgIiICIiAiIgIiICIiAiIgIiICIiAiIgIiIIKqtomjtup7rS1hMMlZK2SnLtwkGDuB6/ErUtO42ukulPyNZC2RvEE8WnrB4hBtgqQcqsi1361uxbbiytpxwgrB2wHicN+fQoZqqWjfyd6tVTRu+djHKM9I/plBaFB6Fz6G922447ErIpCeDc4PoO9b6Cuw3Kgv10rbVXUceaV45NkwBc/GQSB6OHEFcvU+mqG20U12tr30U8GHNDHYaTkBdy86aorvKycufTVTDkTQkBx8RWtT6RgbVxT1lfV1rYzlsc7g5pPRkdKDm6wkml0NRSVJJmdyLpMjB2i05yOjel5HJ6m03LJ2sWwG7TuGccPvCst7tEN6t7qSdzmNLg4ObxaR1fetU6ZpJbOLdWSz1TAS5skju3aejZPRhBr66fTDTFS2p3ucWiIDjtZyMebOfFlcG6j+z0ZtnPxMk/+n1ruRaOpTKx1fW1ldGze2Kd+W561ztd00U1ysFM8YikmdG4N3dqSwHHVuQdHXr6Zumpm1IJc5zeSA47ec58mM5XZtTZmWukbUuDpxCwSOHS7AyuRHpCldO19dWVlexhyyKeTLQesgDerCMNAAxjgEHtQsNRVwUrdqomjib1veG+1cWq1fbIn8lSGWvn/AGKZm1jyngg75WjdrpS2ikNTVvIGdlrQMuceoBcltVqa4sPI0VLbo35AfUPLntHWAOnyrYt2m44ars24VMlwrB8WSUbo/wB1vAH3DggjSFBUUNrlNVEIpKmd0/J5yWA4wDu47l31AGFKAiIgIiICIiAiIgIiICIiAiIgIiICIiAiIgIiICIiAiIgIiICIiAiIgIiICIiAiIgIiICIiAiIgIiICIiAiIgIiICIiAiIgIiICIiAiIgIiICIiAiIgKFKIIx41GF6RBx7hpm0XF7pKijYJHcXs7Vx9HHzrQGiLdD21FUVlJL+3FMQVZ0QVo2O+x/7HUshDfitkpw7PlOVhe3WULtlj7fUD9sjZ+7crUgCCqcprX5m3en/FOU1r8zbvT/AIq2IgqfKa1+Zt3p/wAV4eNYvc1z6a2Ocz4pO8jyK3qEFZbbNTVI2qi+RUxPFkFOHgeLJwvZ0rJVA/Cl5rqvPFjXcmw/8oyrHhEFep9FWOB+12KZMcBJIXAeZdunpKelj5OmgjhZ+zGwNH3LOiCAMJhSiAiIgIiICIiAiIgIiICIiAiIgIiICIiAiIgIiICIiA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8768" y="1834656"/>
                <a:ext cx="2635080" cy="588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200" i="1" smtClean="0">
                        <a:latin typeface="Cambria Math"/>
                      </a:rPr>
                      <m:t>E</m:t>
                    </m:r>
                    <m:r>
                      <a:rPr lang="en-GB" sz="32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GB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1−</m:t>
                        </m:r>
                        <m:r>
                          <m:rPr>
                            <m:nor/>
                          </m:rPr>
                          <a:rPr lang="en-GB" sz="3200" dirty="0"/>
                          <m:t>α</m:t>
                        </m:r>
                      </m:sup>
                    </m:sSup>
                    <m:r>
                      <a:rPr lang="en-GB" sz="3200" b="0" i="1" smtClean="0">
                        <a:latin typeface="Cambria Math"/>
                      </a:rPr>
                      <m:t>)=</m:t>
                    </m:r>
                    <m:r>
                      <a:rPr lang="en-GB" sz="3200" b="0" i="1" smtClean="0">
                        <a:latin typeface="Cambria Math"/>
                      </a:rPr>
                      <m:t>𝐶</m:t>
                    </m:r>
                    <m:r>
                      <a:rPr lang="en-GB" sz="32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GB" sz="3200" dirty="0" smtClean="0"/>
                  <a:t> </a:t>
                </a:r>
                <a:endParaRPr lang="en-GB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68" y="1834656"/>
                <a:ext cx="2635080" cy="58830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11560" y="242295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</a:t>
            </a:r>
            <a:r>
              <a:rPr lang="en-GB" dirty="0" err="1" smtClean="0"/>
              <a:t>Kolotkov</a:t>
            </a:r>
            <a:r>
              <a:rPr lang="en-GB" dirty="0" smtClean="0"/>
              <a:t> et al, 2016.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87824" y="2204864"/>
            <a:ext cx="1008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51576" y="1844824"/>
                <a:ext cx="5092424" cy="65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200" b="0" i="0" dirty="0" smtClean="0">
                        <a:latin typeface="Cambria Math"/>
                      </a:rPr>
                      <m:t>Log</m:t>
                    </m:r>
                    <m:r>
                      <a:rPr lang="en-GB" sz="3200" b="0" i="0" dirty="0" smtClean="0"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GB" sz="3200" b="0" i="0" dirty="0" smtClean="0">
                        <a:latin typeface="Cambria Math"/>
                      </a:rPr>
                      <m:t>E</m:t>
                    </m:r>
                    <m:r>
                      <a:rPr lang="en-GB" sz="3200" b="0" i="0" dirty="0" smtClean="0">
                        <a:latin typeface="Cambria Math"/>
                      </a:rPr>
                      <m:t>]−(</m:t>
                    </m:r>
                    <m:r>
                      <m:rPr>
                        <m:nor/>
                      </m:rPr>
                      <a:rPr lang="en-GB" sz="3200" dirty="0"/>
                      <m:t>α</m:t>
                    </m:r>
                    <m:r>
                      <m:rPr>
                        <m:nor/>
                      </m:rPr>
                      <a:rPr lang="en-GB" sz="3200" b="0" i="0" dirty="0" smtClean="0"/>
                      <m:t>−1)</m:t>
                    </m:r>
                    <m:r>
                      <a:rPr lang="en-GB" sz="3200" b="0" i="1" dirty="0" smtClean="0">
                        <a:latin typeface="Cambria Math"/>
                      </a:rPr>
                      <m:t> </m:t>
                    </m:r>
                    <m:r>
                      <a:rPr lang="en-GB" sz="3200" b="0" i="1" dirty="0" smtClean="0">
                        <a:latin typeface="Cambria Math"/>
                      </a:rPr>
                      <m:t>𝐿𝑜𝑔</m:t>
                    </m:r>
                    <m:r>
                      <a:rPr lang="en-GB" sz="3200" b="0" i="1" dirty="0" smtClean="0">
                        <a:latin typeface="Cambria Math"/>
                      </a:rPr>
                      <m:t>[</m:t>
                    </m:r>
                    <m:r>
                      <a:rPr lang="en-GB" sz="3200" b="0" i="1" dirty="0" smtClean="0">
                        <a:latin typeface="Cambria Math"/>
                      </a:rPr>
                      <m:t>𝑃</m:t>
                    </m:r>
                    <m:r>
                      <a:rPr lang="en-GB" sz="3200" b="0" i="1" dirty="0" smtClean="0">
                        <a:latin typeface="Cambria Math"/>
                      </a:rPr>
                      <m:t>]=</m:t>
                    </m:r>
                    <m:r>
                      <a:rPr lang="en-GB" sz="3200" b="0" i="1" smtClean="0">
                        <a:latin typeface="Cambria Math"/>
                      </a:rPr>
                      <m:t>𝐾</m:t>
                    </m:r>
                    <m:r>
                      <a:rPr lang="en-GB" sz="32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GB" sz="3200" dirty="0" smtClean="0"/>
                  <a:t> </a:t>
                </a:r>
                <a:endParaRPr lang="en-GB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576" y="1844824"/>
                <a:ext cx="5092424" cy="6599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/>
          <p:cNvSpPr/>
          <p:nvPr/>
        </p:nvSpPr>
        <p:spPr>
          <a:xfrm rot="5400000">
            <a:off x="6201244" y="884933"/>
            <a:ext cx="413918" cy="3672408"/>
          </a:xfrm>
          <a:prstGeom prst="rightBrace">
            <a:avLst>
              <a:gd name="adj1" fmla="val 8333"/>
              <a:gd name="adj2" fmla="val 3239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04048" y="2832390"/>
                <a:ext cx="4248472" cy="644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/>
                  <a:t>Y</a:t>
                </a:r>
                <a14:m>
                  <m:oMath xmlns:m="http://schemas.openxmlformats.org/officeDocument/2006/math">
                    <m:r>
                      <a:rPr lang="en-GB" sz="3200" dirty="0">
                        <a:latin typeface="Cambria Math"/>
                      </a:rPr>
                      <m:t>−</m:t>
                    </m:r>
                    <m:r>
                      <a:rPr lang="en-GB" sz="3200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GB" sz="3200" b="0" i="0" dirty="0" smtClean="0">
                        <a:latin typeface="Cambria Math"/>
                      </a:rPr>
                      <m:t>m</m:t>
                    </m:r>
                    <m:r>
                      <a:rPr lang="en-GB" sz="3200" b="0" i="1" dirty="0" smtClean="0">
                        <a:latin typeface="Cambria Math"/>
                      </a:rPr>
                      <m:t> </m:t>
                    </m:r>
                    <m:r>
                      <a:rPr lang="en-GB" sz="3200" b="0" i="1" dirty="0" smtClean="0">
                        <a:latin typeface="Cambria Math"/>
                      </a:rPr>
                      <m:t>𝑋</m:t>
                    </m:r>
                    <m:r>
                      <a:rPr lang="en-GB" sz="3200" b="0" i="1" smtClean="0">
                        <a:latin typeface="Cambria Math"/>
                      </a:rPr>
                      <m:t>=</m:t>
                    </m:r>
                    <m:r>
                      <a:rPr lang="en-GB" sz="32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GB" sz="3200" dirty="0" smtClean="0"/>
                  <a:t> </a:t>
                </a:r>
                <a:endParaRPr lang="en-GB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832390"/>
                <a:ext cx="4248472" cy="644920"/>
              </a:xfrm>
              <a:prstGeom prst="rect">
                <a:avLst/>
              </a:prstGeom>
              <a:blipFill rotWithShape="1">
                <a:blip r:embed="rId6"/>
                <a:stretch>
                  <a:fillRect t="-11429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reeform 30"/>
          <p:cNvSpPr/>
          <p:nvPr/>
        </p:nvSpPr>
        <p:spPr>
          <a:xfrm>
            <a:off x="3247697" y="4130566"/>
            <a:ext cx="238934" cy="236482"/>
          </a:xfrm>
          <a:custGeom>
            <a:avLst/>
            <a:gdLst>
              <a:gd name="connsiteX0" fmla="*/ 0 w 238934"/>
              <a:gd name="connsiteY0" fmla="*/ 204951 h 236482"/>
              <a:gd name="connsiteX1" fmla="*/ 31531 w 238934"/>
              <a:gd name="connsiteY1" fmla="*/ 78827 h 236482"/>
              <a:gd name="connsiteX2" fmla="*/ 47296 w 238934"/>
              <a:gd name="connsiteY2" fmla="*/ 15765 h 236482"/>
              <a:gd name="connsiteX3" fmla="*/ 94593 w 238934"/>
              <a:gd name="connsiteY3" fmla="*/ 0 h 236482"/>
              <a:gd name="connsiteX4" fmla="*/ 157655 w 238934"/>
              <a:gd name="connsiteY4" fmla="*/ 15765 h 236482"/>
              <a:gd name="connsiteX5" fmla="*/ 173420 w 238934"/>
              <a:gd name="connsiteY5" fmla="*/ 63062 h 236482"/>
              <a:gd name="connsiteX6" fmla="*/ 220717 w 238934"/>
              <a:gd name="connsiteY6" fmla="*/ 78827 h 236482"/>
              <a:gd name="connsiteX7" fmla="*/ 236482 w 238934"/>
              <a:gd name="connsiteY7" fmla="*/ 236482 h 23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934" h="236482">
                <a:moveTo>
                  <a:pt x="0" y="204951"/>
                </a:moveTo>
                <a:cubicBezTo>
                  <a:pt x="32053" y="44680"/>
                  <a:pt x="-789" y="191949"/>
                  <a:pt x="31531" y="78827"/>
                </a:cubicBezTo>
                <a:cubicBezTo>
                  <a:pt x="37484" y="57993"/>
                  <a:pt x="33760" y="32684"/>
                  <a:pt x="47296" y="15765"/>
                </a:cubicBezTo>
                <a:cubicBezTo>
                  <a:pt x="57677" y="2788"/>
                  <a:pt x="78827" y="5255"/>
                  <a:pt x="94593" y="0"/>
                </a:cubicBezTo>
                <a:cubicBezTo>
                  <a:pt x="115614" y="5255"/>
                  <a:pt x="140736" y="2229"/>
                  <a:pt x="157655" y="15765"/>
                </a:cubicBezTo>
                <a:cubicBezTo>
                  <a:pt x="170632" y="26146"/>
                  <a:pt x="161669" y="51311"/>
                  <a:pt x="173420" y="63062"/>
                </a:cubicBezTo>
                <a:cubicBezTo>
                  <a:pt x="185171" y="74813"/>
                  <a:pt x="204951" y="73572"/>
                  <a:pt x="220717" y="78827"/>
                </a:cubicBezTo>
                <a:cubicBezTo>
                  <a:pt x="248114" y="161022"/>
                  <a:pt x="236482" y="109506"/>
                  <a:pt x="236482" y="23648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/>
          <p:cNvGrpSpPr/>
          <p:nvPr/>
        </p:nvGrpSpPr>
        <p:grpSpPr>
          <a:xfrm>
            <a:off x="-32068" y="3039673"/>
            <a:ext cx="9269703" cy="3381727"/>
            <a:chOff x="-32068" y="3039673"/>
            <a:chExt cx="9269703" cy="3381727"/>
          </a:xfrm>
        </p:grpSpPr>
        <p:grpSp>
          <p:nvGrpSpPr>
            <p:cNvPr id="30" name="Group 29"/>
            <p:cNvGrpSpPr/>
            <p:nvPr/>
          </p:nvGrpSpPr>
          <p:grpSpPr>
            <a:xfrm>
              <a:off x="-32068" y="3039673"/>
              <a:ext cx="9269703" cy="3381727"/>
              <a:chOff x="277659" y="3684065"/>
              <a:chExt cx="8495434" cy="2580087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77659" y="3684065"/>
                <a:ext cx="8495434" cy="2580087"/>
                <a:chOff x="277659" y="3684065"/>
                <a:chExt cx="8495434" cy="2580087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277659" y="3684065"/>
                  <a:ext cx="8495434" cy="2580087"/>
                  <a:chOff x="277659" y="3684065"/>
                  <a:chExt cx="8495434" cy="2580087"/>
                </a:xfrm>
              </p:grpSpPr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277659" y="3684065"/>
                    <a:ext cx="451311" cy="216494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GB" sz="2000" dirty="0" smtClean="0"/>
                      <a:t>Log[Mean Modal Energy]</a:t>
                    </a:r>
                    <a:endParaRPr lang="en-GB" sz="2000" dirty="0"/>
                  </a:p>
                </p:txBody>
              </p:sp>
              <p:cxnSp>
                <p:nvCxnSpPr>
                  <p:cNvPr id="16" name="Straight Arrow Connector 15"/>
                  <p:cNvCxnSpPr/>
                  <p:nvPr/>
                </p:nvCxnSpPr>
                <p:spPr>
                  <a:xfrm flipV="1">
                    <a:off x="4146360" y="4932298"/>
                    <a:ext cx="2693570" cy="587083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4" name="TextBox 23"/>
                      <p:cNvSpPr txBox="1"/>
                      <p:nvPr/>
                    </p:nvSpPr>
                    <p:spPr>
                      <a:xfrm>
                        <a:off x="6036789" y="4384442"/>
                        <a:ext cx="2736304" cy="86775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GB" sz="3200" dirty="0" smtClean="0"/>
                          <a:t>Gradient =</a:t>
                        </a:r>
                      </a:p>
                      <a:p>
                        <a:pPr algn="ctr"/>
                        <a:r>
                          <a:rPr lang="en-GB" sz="3200" dirty="0" smtClean="0"/>
                          <a:t> </a:t>
                        </a:r>
                        <a14:m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GB" sz="3200" dirty="0"/>
                              <m:t>α</m:t>
                            </m:r>
                            <m:r>
                              <m:rPr>
                                <m:nor/>
                              </m:rPr>
                              <a:rPr lang="en-GB" sz="3200" b="0" i="0" dirty="0" smtClean="0"/>
                              <m:t>−1</m:t>
                            </m:r>
                          </m:oMath>
                        </a14:m>
                        <a:r>
                          <a:rPr lang="en-GB" sz="3200" dirty="0" smtClean="0"/>
                          <a:t> </a:t>
                        </a:r>
                        <a:endParaRPr lang="en-GB" sz="3200" dirty="0"/>
                      </a:p>
                    </p:txBody>
                  </p:sp>
                </mc:Choice>
                <mc:Fallback xmlns="">
                  <p:sp>
                    <p:nvSpPr>
                      <p:cNvPr id="24" name="TextBox 2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036789" y="4384442"/>
                        <a:ext cx="2736304" cy="867751"/>
                      </a:xfrm>
                      <a:prstGeom prst="rect">
                        <a:avLst/>
                      </a:prstGeom>
                      <a:blipFill rotWithShape="1">
                        <a:blip r:embed="rId7"/>
                        <a:stretch>
                          <a:fillRect t="-695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2618866" y="5958888"/>
                    <a:ext cx="1401343" cy="30526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2000" dirty="0" smtClean="0"/>
                      <a:t>Log[Period]</a:t>
                    </a:r>
                    <a:endParaRPr lang="en-GB" sz="2000" dirty="0"/>
                  </a:p>
                </p:txBody>
              </p:sp>
            </p:grpSp>
            <p:sp>
              <p:nvSpPr>
                <p:cNvPr id="27" name="Freeform 26"/>
                <p:cNvSpPr/>
                <p:nvPr/>
              </p:nvSpPr>
              <p:spPr>
                <a:xfrm>
                  <a:off x="977304" y="4146331"/>
                  <a:ext cx="2239493" cy="315310"/>
                </a:xfrm>
                <a:custGeom>
                  <a:avLst/>
                  <a:gdLst>
                    <a:gd name="connsiteX0" fmla="*/ 2223096 w 2239493"/>
                    <a:gd name="connsiteY0" fmla="*/ 157655 h 315310"/>
                    <a:gd name="connsiteX1" fmla="*/ 2238862 w 2239493"/>
                    <a:gd name="connsiteY1" fmla="*/ 78828 h 315310"/>
                    <a:gd name="connsiteX2" fmla="*/ 2207330 w 2239493"/>
                    <a:gd name="connsiteY2" fmla="*/ 47297 h 315310"/>
                    <a:gd name="connsiteX3" fmla="*/ 2175799 w 2239493"/>
                    <a:gd name="connsiteY3" fmla="*/ 0 h 315310"/>
                    <a:gd name="connsiteX4" fmla="*/ 1671303 w 2239493"/>
                    <a:gd name="connsiteY4" fmla="*/ 15766 h 315310"/>
                    <a:gd name="connsiteX5" fmla="*/ 1592475 w 2239493"/>
                    <a:gd name="connsiteY5" fmla="*/ 31531 h 315310"/>
                    <a:gd name="connsiteX6" fmla="*/ 1292930 w 2239493"/>
                    <a:gd name="connsiteY6" fmla="*/ 47297 h 315310"/>
                    <a:gd name="connsiteX7" fmla="*/ 567717 w 2239493"/>
                    <a:gd name="connsiteY7" fmla="*/ 63062 h 315310"/>
                    <a:gd name="connsiteX8" fmla="*/ 331234 w 2239493"/>
                    <a:gd name="connsiteY8" fmla="*/ 94593 h 315310"/>
                    <a:gd name="connsiteX9" fmla="*/ 268172 w 2239493"/>
                    <a:gd name="connsiteY9" fmla="*/ 110359 h 315310"/>
                    <a:gd name="connsiteX10" fmla="*/ 142048 w 2239493"/>
                    <a:gd name="connsiteY10" fmla="*/ 126124 h 315310"/>
                    <a:gd name="connsiteX11" fmla="*/ 47455 w 2239493"/>
                    <a:gd name="connsiteY11" fmla="*/ 141890 h 315310"/>
                    <a:gd name="connsiteX12" fmla="*/ 31689 w 2239493"/>
                    <a:gd name="connsiteY12" fmla="*/ 189186 h 315310"/>
                    <a:gd name="connsiteX13" fmla="*/ 158 w 2239493"/>
                    <a:gd name="connsiteY13" fmla="*/ 236483 h 315310"/>
                    <a:gd name="connsiteX14" fmla="*/ 31689 w 2239493"/>
                    <a:gd name="connsiteY14" fmla="*/ 315310 h 315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39493" h="315310">
                      <a:moveTo>
                        <a:pt x="2223096" y="157655"/>
                      </a:moveTo>
                      <a:cubicBezTo>
                        <a:pt x="2228351" y="131379"/>
                        <a:pt x="2242652" y="105355"/>
                        <a:pt x="2238862" y="78828"/>
                      </a:cubicBezTo>
                      <a:cubicBezTo>
                        <a:pt x="2236760" y="64113"/>
                        <a:pt x="2216616" y="58904"/>
                        <a:pt x="2207330" y="47297"/>
                      </a:cubicBezTo>
                      <a:cubicBezTo>
                        <a:pt x="2195493" y="32501"/>
                        <a:pt x="2186309" y="15766"/>
                        <a:pt x="2175799" y="0"/>
                      </a:cubicBezTo>
                      <a:cubicBezTo>
                        <a:pt x="2007634" y="5255"/>
                        <a:pt x="1839305" y="6685"/>
                        <a:pt x="1671303" y="15766"/>
                      </a:cubicBezTo>
                      <a:cubicBezTo>
                        <a:pt x="1644546" y="17212"/>
                        <a:pt x="1619179" y="29306"/>
                        <a:pt x="1592475" y="31531"/>
                      </a:cubicBezTo>
                      <a:cubicBezTo>
                        <a:pt x="1492834" y="39834"/>
                        <a:pt x="1392869" y="44222"/>
                        <a:pt x="1292930" y="47297"/>
                      </a:cubicBezTo>
                      <a:lnTo>
                        <a:pt x="567717" y="63062"/>
                      </a:lnTo>
                      <a:cubicBezTo>
                        <a:pt x="473085" y="73577"/>
                        <a:pt x="419682" y="76903"/>
                        <a:pt x="331234" y="94593"/>
                      </a:cubicBezTo>
                      <a:cubicBezTo>
                        <a:pt x="309987" y="98842"/>
                        <a:pt x="289545" y="106797"/>
                        <a:pt x="268172" y="110359"/>
                      </a:cubicBezTo>
                      <a:cubicBezTo>
                        <a:pt x="226380" y="117324"/>
                        <a:pt x="183991" y="120132"/>
                        <a:pt x="142048" y="126124"/>
                      </a:cubicBezTo>
                      <a:cubicBezTo>
                        <a:pt x="110403" y="130645"/>
                        <a:pt x="78986" y="136635"/>
                        <a:pt x="47455" y="141890"/>
                      </a:cubicBezTo>
                      <a:cubicBezTo>
                        <a:pt x="42200" y="157655"/>
                        <a:pt x="39121" y="174322"/>
                        <a:pt x="31689" y="189186"/>
                      </a:cubicBezTo>
                      <a:cubicBezTo>
                        <a:pt x="23215" y="206133"/>
                        <a:pt x="3273" y="217793"/>
                        <a:pt x="158" y="236483"/>
                      </a:cubicBezTo>
                      <a:cubicBezTo>
                        <a:pt x="-2277" y="251092"/>
                        <a:pt x="23990" y="299911"/>
                        <a:pt x="31689" y="31531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9" name="Freeform 28"/>
              <p:cNvSpPr/>
              <p:nvPr/>
            </p:nvSpPr>
            <p:spPr>
              <a:xfrm>
                <a:off x="3531476" y="3972910"/>
                <a:ext cx="977462" cy="331076"/>
              </a:xfrm>
              <a:custGeom>
                <a:avLst/>
                <a:gdLst>
                  <a:gd name="connsiteX0" fmla="*/ 0 w 977462"/>
                  <a:gd name="connsiteY0" fmla="*/ 331076 h 331076"/>
                  <a:gd name="connsiteX1" fmla="*/ 15765 w 977462"/>
                  <a:gd name="connsiteY1" fmla="*/ 189187 h 331076"/>
                  <a:gd name="connsiteX2" fmla="*/ 63062 w 977462"/>
                  <a:gd name="connsiteY2" fmla="*/ 157656 h 331076"/>
                  <a:gd name="connsiteX3" fmla="*/ 94593 w 977462"/>
                  <a:gd name="connsiteY3" fmla="*/ 126124 h 331076"/>
                  <a:gd name="connsiteX4" fmla="*/ 189186 w 977462"/>
                  <a:gd name="connsiteY4" fmla="*/ 94593 h 331076"/>
                  <a:gd name="connsiteX5" fmla="*/ 252248 w 977462"/>
                  <a:gd name="connsiteY5" fmla="*/ 63062 h 331076"/>
                  <a:gd name="connsiteX6" fmla="*/ 315310 w 977462"/>
                  <a:gd name="connsiteY6" fmla="*/ 47297 h 331076"/>
                  <a:gd name="connsiteX7" fmla="*/ 362607 w 977462"/>
                  <a:gd name="connsiteY7" fmla="*/ 31531 h 331076"/>
                  <a:gd name="connsiteX8" fmla="*/ 472965 w 977462"/>
                  <a:gd name="connsiteY8" fmla="*/ 0 h 331076"/>
                  <a:gd name="connsiteX9" fmla="*/ 819807 w 977462"/>
                  <a:gd name="connsiteY9" fmla="*/ 15766 h 331076"/>
                  <a:gd name="connsiteX10" fmla="*/ 898634 w 977462"/>
                  <a:gd name="connsiteY10" fmla="*/ 157656 h 331076"/>
                  <a:gd name="connsiteX11" fmla="*/ 977462 w 977462"/>
                  <a:gd name="connsiteY11" fmla="*/ 220718 h 331076"/>
                  <a:gd name="connsiteX12" fmla="*/ 882869 w 977462"/>
                  <a:gd name="connsiteY12" fmla="*/ 315311 h 331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77462" h="331076">
                    <a:moveTo>
                      <a:pt x="0" y="331076"/>
                    </a:moveTo>
                    <a:cubicBezTo>
                      <a:pt x="5255" y="283780"/>
                      <a:pt x="-498" y="233909"/>
                      <a:pt x="15765" y="189187"/>
                    </a:cubicBezTo>
                    <a:cubicBezTo>
                      <a:pt x="22240" y="171380"/>
                      <a:pt x="48266" y="169493"/>
                      <a:pt x="63062" y="157656"/>
                    </a:cubicBezTo>
                    <a:cubicBezTo>
                      <a:pt x="74669" y="148370"/>
                      <a:pt x="81298" y="132772"/>
                      <a:pt x="94593" y="126124"/>
                    </a:cubicBezTo>
                    <a:cubicBezTo>
                      <a:pt x="124321" y="111260"/>
                      <a:pt x="159458" y="109457"/>
                      <a:pt x="189186" y="94593"/>
                    </a:cubicBezTo>
                    <a:cubicBezTo>
                      <a:pt x="210207" y="84083"/>
                      <a:pt x="230243" y="71314"/>
                      <a:pt x="252248" y="63062"/>
                    </a:cubicBezTo>
                    <a:cubicBezTo>
                      <a:pt x="272536" y="55454"/>
                      <a:pt x="294476" y="53250"/>
                      <a:pt x="315310" y="47297"/>
                    </a:cubicBezTo>
                    <a:cubicBezTo>
                      <a:pt x="331289" y="42732"/>
                      <a:pt x="346628" y="36096"/>
                      <a:pt x="362607" y="31531"/>
                    </a:cubicBezTo>
                    <a:cubicBezTo>
                      <a:pt x="501171" y="-8059"/>
                      <a:pt x="359571" y="37799"/>
                      <a:pt x="472965" y="0"/>
                    </a:cubicBezTo>
                    <a:cubicBezTo>
                      <a:pt x="588579" y="5255"/>
                      <a:pt x="705527" y="-2519"/>
                      <a:pt x="819807" y="15766"/>
                    </a:cubicBezTo>
                    <a:cubicBezTo>
                      <a:pt x="875196" y="24628"/>
                      <a:pt x="883024" y="134241"/>
                      <a:pt x="898634" y="157656"/>
                    </a:cubicBezTo>
                    <a:cubicBezTo>
                      <a:pt x="939383" y="218779"/>
                      <a:pt x="912190" y="198960"/>
                      <a:pt x="977462" y="220718"/>
                    </a:cubicBezTo>
                    <a:cubicBezTo>
                      <a:pt x="957376" y="341229"/>
                      <a:pt x="993662" y="315311"/>
                      <a:pt x="882869" y="31531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Freeform 32"/>
            <p:cNvSpPr/>
            <p:nvPr/>
          </p:nvSpPr>
          <p:spPr>
            <a:xfrm>
              <a:off x="3200400" y="3639651"/>
              <a:ext cx="283779" cy="318005"/>
            </a:xfrm>
            <a:custGeom>
              <a:avLst/>
              <a:gdLst>
                <a:gd name="connsiteX0" fmla="*/ 0 w 283779"/>
                <a:gd name="connsiteY0" fmla="*/ 254432 h 318005"/>
                <a:gd name="connsiteX1" fmla="*/ 47297 w 283779"/>
                <a:gd name="connsiteY1" fmla="*/ 65246 h 318005"/>
                <a:gd name="connsiteX2" fmla="*/ 63062 w 283779"/>
                <a:gd name="connsiteY2" fmla="*/ 17949 h 318005"/>
                <a:gd name="connsiteX3" fmla="*/ 110359 w 283779"/>
                <a:gd name="connsiteY3" fmla="*/ 2183 h 318005"/>
                <a:gd name="connsiteX4" fmla="*/ 252248 w 283779"/>
                <a:gd name="connsiteY4" fmla="*/ 17949 h 318005"/>
                <a:gd name="connsiteX5" fmla="*/ 268014 w 283779"/>
                <a:gd name="connsiteY5" fmla="*/ 144073 h 318005"/>
                <a:gd name="connsiteX6" fmla="*/ 283779 w 283779"/>
                <a:gd name="connsiteY6" fmla="*/ 191370 h 318005"/>
                <a:gd name="connsiteX7" fmla="*/ 220717 w 283779"/>
                <a:gd name="connsiteY7" fmla="*/ 317494 h 31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779" h="318005">
                  <a:moveTo>
                    <a:pt x="0" y="254432"/>
                  </a:moveTo>
                  <a:cubicBezTo>
                    <a:pt x="21231" y="127051"/>
                    <a:pt x="5657" y="190168"/>
                    <a:pt x="47297" y="65246"/>
                  </a:cubicBezTo>
                  <a:cubicBezTo>
                    <a:pt x="52552" y="49480"/>
                    <a:pt x="47296" y="23204"/>
                    <a:pt x="63062" y="17949"/>
                  </a:cubicBezTo>
                  <a:lnTo>
                    <a:pt x="110359" y="2183"/>
                  </a:lnTo>
                  <a:cubicBezTo>
                    <a:pt x="157655" y="7438"/>
                    <a:pt x="216877" y="-13885"/>
                    <a:pt x="252248" y="17949"/>
                  </a:cubicBezTo>
                  <a:cubicBezTo>
                    <a:pt x="283740" y="46292"/>
                    <a:pt x="260435" y="102388"/>
                    <a:pt x="268014" y="144073"/>
                  </a:cubicBezTo>
                  <a:cubicBezTo>
                    <a:pt x="270987" y="160423"/>
                    <a:pt x="278524" y="175604"/>
                    <a:pt x="283779" y="191370"/>
                  </a:cubicBezTo>
                  <a:cubicBezTo>
                    <a:pt x="266059" y="333138"/>
                    <a:pt x="310382" y="317494"/>
                    <a:pt x="220717" y="31749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ight Triangle 11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15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14896" y="1529254"/>
            <a:ext cx="8443504" cy="4420025"/>
            <a:chOff x="214896" y="1529254"/>
            <a:chExt cx="8443504" cy="442002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3"/>
            <a:stretch/>
          </p:blipFill>
          <p:spPr bwMode="auto">
            <a:xfrm>
              <a:off x="214896" y="1529254"/>
              <a:ext cx="8443504" cy="442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Freeform 9"/>
            <p:cNvSpPr/>
            <p:nvPr/>
          </p:nvSpPr>
          <p:spPr>
            <a:xfrm>
              <a:off x="914400" y="2144110"/>
              <a:ext cx="7478179" cy="2033752"/>
            </a:xfrm>
            <a:custGeom>
              <a:avLst/>
              <a:gdLst>
                <a:gd name="connsiteX0" fmla="*/ 0 w 7478179"/>
                <a:gd name="connsiteY0" fmla="*/ 1655380 h 2033752"/>
                <a:gd name="connsiteX1" fmla="*/ 15766 w 7478179"/>
                <a:gd name="connsiteY1" fmla="*/ 1529256 h 2033752"/>
                <a:gd name="connsiteX2" fmla="*/ 110359 w 7478179"/>
                <a:gd name="connsiteY2" fmla="*/ 1513490 h 2033752"/>
                <a:gd name="connsiteX3" fmla="*/ 204952 w 7478179"/>
                <a:gd name="connsiteY3" fmla="*/ 1481959 h 2033752"/>
                <a:gd name="connsiteX4" fmla="*/ 961697 w 7478179"/>
                <a:gd name="connsiteY4" fmla="*/ 1497724 h 2033752"/>
                <a:gd name="connsiteX5" fmla="*/ 1087821 w 7478179"/>
                <a:gd name="connsiteY5" fmla="*/ 1529256 h 2033752"/>
                <a:gd name="connsiteX6" fmla="*/ 1166648 w 7478179"/>
                <a:gd name="connsiteY6" fmla="*/ 1545021 h 2033752"/>
                <a:gd name="connsiteX7" fmla="*/ 1261241 w 7478179"/>
                <a:gd name="connsiteY7" fmla="*/ 1576552 h 2033752"/>
                <a:gd name="connsiteX8" fmla="*/ 1308538 w 7478179"/>
                <a:gd name="connsiteY8" fmla="*/ 1592318 h 2033752"/>
                <a:gd name="connsiteX9" fmla="*/ 1545021 w 7478179"/>
                <a:gd name="connsiteY9" fmla="*/ 1623849 h 2033752"/>
                <a:gd name="connsiteX10" fmla="*/ 1655379 w 7478179"/>
                <a:gd name="connsiteY10" fmla="*/ 1639614 h 2033752"/>
                <a:gd name="connsiteX11" fmla="*/ 1876097 w 7478179"/>
                <a:gd name="connsiteY11" fmla="*/ 1671145 h 2033752"/>
                <a:gd name="connsiteX12" fmla="*/ 1923393 w 7478179"/>
                <a:gd name="connsiteY12" fmla="*/ 1686911 h 2033752"/>
                <a:gd name="connsiteX13" fmla="*/ 2002221 w 7478179"/>
                <a:gd name="connsiteY13" fmla="*/ 1702676 h 2033752"/>
                <a:gd name="connsiteX14" fmla="*/ 2222938 w 7478179"/>
                <a:gd name="connsiteY14" fmla="*/ 1734207 h 2033752"/>
                <a:gd name="connsiteX15" fmla="*/ 2506717 w 7478179"/>
                <a:gd name="connsiteY15" fmla="*/ 1718442 h 2033752"/>
                <a:gd name="connsiteX16" fmla="*/ 2554014 w 7478179"/>
                <a:gd name="connsiteY16" fmla="*/ 1702676 h 2033752"/>
                <a:gd name="connsiteX17" fmla="*/ 2585545 w 7478179"/>
                <a:gd name="connsiteY17" fmla="*/ 1655380 h 2033752"/>
                <a:gd name="connsiteX18" fmla="*/ 2680138 w 7478179"/>
                <a:gd name="connsiteY18" fmla="*/ 1623849 h 2033752"/>
                <a:gd name="connsiteX19" fmla="*/ 2727434 w 7478179"/>
                <a:gd name="connsiteY19" fmla="*/ 1608083 h 2033752"/>
                <a:gd name="connsiteX20" fmla="*/ 3042745 w 7478179"/>
                <a:gd name="connsiteY20" fmla="*/ 1560787 h 2033752"/>
                <a:gd name="connsiteX21" fmla="*/ 3137338 w 7478179"/>
                <a:gd name="connsiteY21" fmla="*/ 1545021 h 2033752"/>
                <a:gd name="connsiteX22" fmla="*/ 3231931 w 7478179"/>
                <a:gd name="connsiteY22" fmla="*/ 1513490 h 2033752"/>
                <a:gd name="connsiteX23" fmla="*/ 3326524 w 7478179"/>
                <a:gd name="connsiteY23" fmla="*/ 1450428 h 2033752"/>
                <a:gd name="connsiteX24" fmla="*/ 3373821 w 7478179"/>
                <a:gd name="connsiteY24" fmla="*/ 1466193 h 2033752"/>
                <a:gd name="connsiteX25" fmla="*/ 3405352 w 7478179"/>
                <a:gd name="connsiteY25" fmla="*/ 1560787 h 2033752"/>
                <a:gd name="connsiteX26" fmla="*/ 3499945 w 7478179"/>
                <a:gd name="connsiteY26" fmla="*/ 1592318 h 2033752"/>
                <a:gd name="connsiteX27" fmla="*/ 3499945 w 7478179"/>
                <a:gd name="connsiteY27" fmla="*/ 1497724 h 2033752"/>
                <a:gd name="connsiteX28" fmla="*/ 3405352 w 7478179"/>
                <a:gd name="connsiteY28" fmla="*/ 1466193 h 2033752"/>
                <a:gd name="connsiteX29" fmla="*/ 3405352 w 7478179"/>
                <a:gd name="connsiteY29" fmla="*/ 1371600 h 2033752"/>
                <a:gd name="connsiteX30" fmla="*/ 3499945 w 7478179"/>
                <a:gd name="connsiteY30" fmla="*/ 1340069 h 2033752"/>
                <a:gd name="connsiteX31" fmla="*/ 3547241 w 7478179"/>
                <a:gd name="connsiteY31" fmla="*/ 1324304 h 2033752"/>
                <a:gd name="connsiteX32" fmla="*/ 3610303 w 7478179"/>
                <a:gd name="connsiteY32" fmla="*/ 1308538 h 2033752"/>
                <a:gd name="connsiteX33" fmla="*/ 3720662 w 7478179"/>
                <a:gd name="connsiteY33" fmla="*/ 1245476 h 2033752"/>
                <a:gd name="connsiteX34" fmla="*/ 3783724 w 7478179"/>
                <a:gd name="connsiteY34" fmla="*/ 1213945 h 2033752"/>
                <a:gd name="connsiteX35" fmla="*/ 3878317 w 7478179"/>
                <a:gd name="connsiteY35" fmla="*/ 1182414 h 2033752"/>
                <a:gd name="connsiteX36" fmla="*/ 3925614 w 7478179"/>
                <a:gd name="connsiteY36" fmla="*/ 1166649 h 2033752"/>
                <a:gd name="connsiteX37" fmla="*/ 3972910 w 7478179"/>
                <a:gd name="connsiteY37" fmla="*/ 1135118 h 2033752"/>
                <a:gd name="connsiteX38" fmla="*/ 4193628 w 7478179"/>
                <a:gd name="connsiteY38" fmla="*/ 1072056 h 2033752"/>
                <a:gd name="connsiteX39" fmla="*/ 4335517 w 7478179"/>
                <a:gd name="connsiteY39" fmla="*/ 1040524 h 2033752"/>
                <a:gd name="connsiteX40" fmla="*/ 4540469 w 7478179"/>
                <a:gd name="connsiteY40" fmla="*/ 1008993 h 2033752"/>
                <a:gd name="connsiteX41" fmla="*/ 4619297 w 7478179"/>
                <a:gd name="connsiteY41" fmla="*/ 945931 h 2033752"/>
                <a:gd name="connsiteX42" fmla="*/ 4713890 w 7478179"/>
                <a:gd name="connsiteY42" fmla="*/ 882869 h 2033752"/>
                <a:gd name="connsiteX43" fmla="*/ 4761186 w 7478179"/>
                <a:gd name="connsiteY43" fmla="*/ 851338 h 2033752"/>
                <a:gd name="connsiteX44" fmla="*/ 4950372 w 7478179"/>
                <a:gd name="connsiteY44" fmla="*/ 772511 h 2033752"/>
                <a:gd name="connsiteX45" fmla="*/ 5076497 w 7478179"/>
                <a:gd name="connsiteY45" fmla="*/ 725214 h 2033752"/>
                <a:gd name="connsiteX46" fmla="*/ 5186855 w 7478179"/>
                <a:gd name="connsiteY46" fmla="*/ 662152 h 2033752"/>
                <a:gd name="connsiteX47" fmla="*/ 5376041 w 7478179"/>
                <a:gd name="connsiteY47" fmla="*/ 567559 h 2033752"/>
                <a:gd name="connsiteX48" fmla="*/ 5439103 w 7478179"/>
                <a:gd name="connsiteY48" fmla="*/ 536028 h 2033752"/>
                <a:gd name="connsiteX49" fmla="*/ 5580993 w 7478179"/>
                <a:gd name="connsiteY49" fmla="*/ 504497 h 2033752"/>
                <a:gd name="connsiteX50" fmla="*/ 5659821 w 7478179"/>
                <a:gd name="connsiteY50" fmla="*/ 472966 h 2033752"/>
                <a:gd name="connsiteX51" fmla="*/ 5864772 w 7478179"/>
                <a:gd name="connsiteY51" fmla="*/ 425669 h 2033752"/>
                <a:gd name="connsiteX52" fmla="*/ 5912069 w 7478179"/>
                <a:gd name="connsiteY52" fmla="*/ 409904 h 2033752"/>
                <a:gd name="connsiteX53" fmla="*/ 5990897 w 7478179"/>
                <a:gd name="connsiteY53" fmla="*/ 394138 h 2033752"/>
                <a:gd name="connsiteX54" fmla="*/ 6038193 w 7478179"/>
                <a:gd name="connsiteY54" fmla="*/ 362607 h 2033752"/>
                <a:gd name="connsiteX55" fmla="*/ 6101255 w 7478179"/>
                <a:gd name="connsiteY55" fmla="*/ 346842 h 2033752"/>
                <a:gd name="connsiteX56" fmla="*/ 6148552 w 7478179"/>
                <a:gd name="connsiteY56" fmla="*/ 331076 h 2033752"/>
                <a:gd name="connsiteX57" fmla="*/ 6227379 w 7478179"/>
                <a:gd name="connsiteY57" fmla="*/ 315311 h 2033752"/>
                <a:gd name="connsiteX58" fmla="*/ 6274676 w 7478179"/>
                <a:gd name="connsiteY58" fmla="*/ 299545 h 2033752"/>
                <a:gd name="connsiteX59" fmla="*/ 6448097 w 7478179"/>
                <a:gd name="connsiteY59" fmla="*/ 268014 h 2033752"/>
                <a:gd name="connsiteX60" fmla="*/ 6495393 w 7478179"/>
                <a:gd name="connsiteY60" fmla="*/ 252249 h 2033752"/>
                <a:gd name="connsiteX61" fmla="*/ 6558455 w 7478179"/>
                <a:gd name="connsiteY61" fmla="*/ 236483 h 2033752"/>
                <a:gd name="connsiteX62" fmla="*/ 6700345 w 7478179"/>
                <a:gd name="connsiteY62" fmla="*/ 204952 h 2033752"/>
                <a:gd name="connsiteX63" fmla="*/ 6794938 w 7478179"/>
                <a:gd name="connsiteY63" fmla="*/ 173421 h 2033752"/>
                <a:gd name="connsiteX64" fmla="*/ 6936828 w 7478179"/>
                <a:gd name="connsiteY64" fmla="*/ 126124 h 2033752"/>
                <a:gd name="connsiteX65" fmla="*/ 7031421 w 7478179"/>
                <a:gd name="connsiteY65" fmla="*/ 94593 h 2033752"/>
                <a:gd name="connsiteX66" fmla="*/ 7126014 w 7478179"/>
                <a:gd name="connsiteY66" fmla="*/ 31531 h 2033752"/>
                <a:gd name="connsiteX67" fmla="*/ 7220607 w 7478179"/>
                <a:gd name="connsiteY67" fmla="*/ 0 h 2033752"/>
                <a:gd name="connsiteX68" fmla="*/ 7425559 w 7478179"/>
                <a:gd name="connsiteY68" fmla="*/ 15766 h 2033752"/>
                <a:gd name="connsiteX69" fmla="*/ 7472855 w 7478179"/>
                <a:gd name="connsiteY69" fmla="*/ 31531 h 2033752"/>
                <a:gd name="connsiteX70" fmla="*/ 7457090 w 7478179"/>
                <a:gd name="connsiteY70" fmla="*/ 346842 h 2033752"/>
                <a:gd name="connsiteX71" fmla="*/ 7330966 w 7478179"/>
                <a:gd name="connsiteY71" fmla="*/ 409904 h 2033752"/>
                <a:gd name="connsiteX72" fmla="*/ 7252138 w 7478179"/>
                <a:gd name="connsiteY72" fmla="*/ 425669 h 2033752"/>
                <a:gd name="connsiteX73" fmla="*/ 7157545 w 7478179"/>
                <a:gd name="connsiteY73" fmla="*/ 457200 h 2033752"/>
                <a:gd name="connsiteX74" fmla="*/ 7110248 w 7478179"/>
                <a:gd name="connsiteY74" fmla="*/ 472966 h 2033752"/>
                <a:gd name="connsiteX75" fmla="*/ 6999890 w 7478179"/>
                <a:gd name="connsiteY75" fmla="*/ 488731 h 2033752"/>
                <a:gd name="connsiteX76" fmla="*/ 6873766 w 7478179"/>
                <a:gd name="connsiteY76" fmla="*/ 520262 h 2033752"/>
                <a:gd name="connsiteX77" fmla="*/ 6810703 w 7478179"/>
                <a:gd name="connsiteY77" fmla="*/ 536028 h 2033752"/>
                <a:gd name="connsiteX78" fmla="*/ 6684579 w 7478179"/>
                <a:gd name="connsiteY78" fmla="*/ 567559 h 2033752"/>
                <a:gd name="connsiteX79" fmla="*/ 6637283 w 7478179"/>
                <a:gd name="connsiteY79" fmla="*/ 599090 h 2033752"/>
                <a:gd name="connsiteX80" fmla="*/ 6558455 w 7478179"/>
                <a:gd name="connsiteY80" fmla="*/ 646387 h 2033752"/>
                <a:gd name="connsiteX81" fmla="*/ 6448097 w 7478179"/>
                <a:gd name="connsiteY81" fmla="*/ 677918 h 2033752"/>
                <a:gd name="connsiteX82" fmla="*/ 6400800 w 7478179"/>
                <a:gd name="connsiteY82" fmla="*/ 709449 h 2033752"/>
                <a:gd name="connsiteX83" fmla="*/ 6258910 w 7478179"/>
                <a:gd name="connsiteY83" fmla="*/ 772511 h 2033752"/>
                <a:gd name="connsiteX84" fmla="*/ 6180083 w 7478179"/>
                <a:gd name="connsiteY84" fmla="*/ 788276 h 2033752"/>
                <a:gd name="connsiteX85" fmla="*/ 6085490 w 7478179"/>
                <a:gd name="connsiteY85" fmla="*/ 851338 h 2033752"/>
                <a:gd name="connsiteX86" fmla="*/ 6038193 w 7478179"/>
                <a:gd name="connsiteY86" fmla="*/ 867104 h 2033752"/>
                <a:gd name="connsiteX87" fmla="*/ 5943600 w 7478179"/>
                <a:gd name="connsiteY87" fmla="*/ 930166 h 2033752"/>
                <a:gd name="connsiteX88" fmla="*/ 5896303 w 7478179"/>
                <a:gd name="connsiteY88" fmla="*/ 961697 h 2033752"/>
                <a:gd name="connsiteX89" fmla="*/ 5770179 w 7478179"/>
                <a:gd name="connsiteY89" fmla="*/ 993228 h 2033752"/>
                <a:gd name="connsiteX90" fmla="*/ 5722883 w 7478179"/>
                <a:gd name="connsiteY90" fmla="*/ 1008993 h 2033752"/>
                <a:gd name="connsiteX91" fmla="*/ 5644055 w 7478179"/>
                <a:gd name="connsiteY91" fmla="*/ 1024759 h 2033752"/>
                <a:gd name="connsiteX92" fmla="*/ 5580993 w 7478179"/>
                <a:gd name="connsiteY92" fmla="*/ 1040524 h 2033752"/>
                <a:gd name="connsiteX93" fmla="*/ 5486400 w 7478179"/>
                <a:gd name="connsiteY93" fmla="*/ 1072056 h 2033752"/>
                <a:gd name="connsiteX94" fmla="*/ 5423338 w 7478179"/>
                <a:gd name="connsiteY94" fmla="*/ 1087821 h 2033752"/>
                <a:gd name="connsiteX95" fmla="*/ 5328745 w 7478179"/>
                <a:gd name="connsiteY95" fmla="*/ 1135118 h 2033752"/>
                <a:gd name="connsiteX96" fmla="*/ 5265683 w 7478179"/>
                <a:gd name="connsiteY96" fmla="*/ 1182414 h 2033752"/>
                <a:gd name="connsiteX97" fmla="*/ 5171090 w 7478179"/>
                <a:gd name="connsiteY97" fmla="*/ 1213945 h 2033752"/>
                <a:gd name="connsiteX98" fmla="*/ 5123793 w 7478179"/>
                <a:gd name="connsiteY98" fmla="*/ 1245476 h 2033752"/>
                <a:gd name="connsiteX99" fmla="*/ 5029200 w 7478179"/>
                <a:gd name="connsiteY99" fmla="*/ 1277007 h 2033752"/>
                <a:gd name="connsiteX100" fmla="*/ 4855779 w 7478179"/>
                <a:gd name="connsiteY100" fmla="*/ 1324304 h 2033752"/>
                <a:gd name="connsiteX101" fmla="*/ 4603531 w 7478179"/>
                <a:gd name="connsiteY101" fmla="*/ 1355835 h 2033752"/>
                <a:gd name="connsiteX102" fmla="*/ 4445876 w 7478179"/>
                <a:gd name="connsiteY102" fmla="*/ 1403131 h 2033752"/>
                <a:gd name="connsiteX103" fmla="*/ 4398579 w 7478179"/>
                <a:gd name="connsiteY103" fmla="*/ 1418897 h 2033752"/>
                <a:gd name="connsiteX104" fmla="*/ 4272455 w 7478179"/>
                <a:gd name="connsiteY104" fmla="*/ 1450428 h 2033752"/>
                <a:gd name="connsiteX105" fmla="*/ 4209393 w 7478179"/>
                <a:gd name="connsiteY105" fmla="*/ 1481959 h 2033752"/>
                <a:gd name="connsiteX106" fmla="*/ 4130566 w 7478179"/>
                <a:gd name="connsiteY106" fmla="*/ 1513490 h 2033752"/>
                <a:gd name="connsiteX107" fmla="*/ 4083269 w 7478179"/>
                <a:gd name="connsiteY107" fmla="*/ 1545021 h 2033752"/>
                <a:gd name="connsiteX108" fmla="*/ 3988676 w 7478179"/>
                <a:gd name="connsiteY108" fmla="*/ 1576552 h 2033752"/>
                <a:gd name="connsiteX109" fmla="*/ 3846786 w 7478179"/>
                <a:gd name="connsiteY109" fmla="*/ 1623849 h 2033752"/>
                <a:gd name="connsiteX110" fmla="*/ 3752193 w 7478179"/>
                <a:gd name="connsiteY110" fmla="*/ 1655380 h 2033752"/>
                <a:gd name="connsiteX111" fmla="*/ 3704897 w 7478179"/>
                <a:gd name="connsiteY111" fmla="*/ 1671145 h 2033752"/>
                <a:gd name="connsiteX112" fmla="*/ 3626069 w 7478179"/>
                <a:gd name="connsiteY112" fmla="*/ 1686911 h 2033752"/>
                <a:gd name="connsiteX113" fmla="*/ 3531476 w 7478179"/>
                <a:gd name="connsiteY113" fmla="*/ 1718442 h 2033752"/>
                <a:gd name="connsiteX114" fmla="*/ 3484179 w 7478179"/>
                <a:gd name="connsiteY114" fmla="*/ 1734207 h 2033752"/>
                <a:gd name="connsiteX115" fmla="*/ 3436883 w 7478179"/>
                <a:gd name="connsiteY115" fmla="*/ 1765738 h 2033752"/>
                <a:gd name="connsiteX116" fmla="*/ 3342290 w 7478179"/>
                <a:gd name="connsiteY116" fmla="*/ 1797269 h 2033752"/>
                <a:gd name="connsiteX117" fmla="*/ 3294993 w 7478179"/>
                <a:gd name="connsiteY117" fmla="*/ 1813035 h 2033752"/>
                <a:gd name="connsiteX118" fmla="*/ 3231931 w 7478179"/>
                <a:gd name="connsiteY118" fmla="*/ 1828800 h 2033752"/>
                <a:gd name="connsiteX119" fmla="*/ 3137338 w 7478179"/>
                <a:gd name="connsiteY119" fmla="*/ 1860331 h 2033752"/>
                <a:gd name="connsiteX120" fmla="*/ 3042745 w 7478179"/>
                <a:gd name="connsiteY120" fmla="*/ 1891862 h 2033752"/>
                <a:gd name="connsiteX121" fmla="*/ 2995448 w 7478179"/>
                <a:gd name="connsiteY121" fmla="*/ 1907628 h 2033752"/>
                <a:gd name="connsiteX122" fmla="*/ 2617076 w 7478179"/>
                <a:gd name="connsiteY122" fmla="*/ 1939159 h 2033752"/>
                <a:gd name="connsiteX123" fmla="*/ 2522483 w 7478179"/>
                <a:gd name="connsiteY123" fmla="*/ 2002221 h 2033752"/>
                <a:gd name="connsiteX124" fmla="*/ 2427890 w 7478179"/>
                <a:gd name="connsiteY124" fmla="*/ 2033752 h 2033752"/>
                <a:gd name="connsiteX125" fmla="*/ 2144110 w 7478179"/>
                <a:gd name="connsiteY125" fmla="*/ 2017987 h 2033752"/>
                <a:gd name="connsiteX126" fmla="*/ 2096814 w 7478179"/>
                <a:gd name="connsiteY126" fmla="*/ 2002221 h 2033752"/>
                <a:gd name="connsiteX127" fmla="*/ 2017986 w 7478179"/>
                <a:gd name="connsiteY127" fmla="*/ 1986456 h 2033752"/>
                <a:gd name="connsiteX128" fmla="*/ 1860331 w 7478179"/>
                <a:gd name="connsiteY128" fmla="*/ 1970690 h 2033752"/>
                <a:gd name="connsiteX129" fmla="*/ 1560786 w 7478179"/>
                <a:gd name="connsiteY129" fmla="*/ 1939159 h 2033752"/>
                <a:gd name="connsiteX130" fmla="*/ 1371600 w 7478179"/>
                <a:gd name="connsiteY130" fmla="*/ 1939159 h 203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7478179" h="2033752">
                  <a:moveTo>
                    <a:pt x="0" y="1655380"/>
                  </a:moveTo>
                  <a:cubicBezTo>
                    <a:pt x="5255" y="1613339"/>
                    <a:pt x="-10246" y="1562700"/>
                    <a:pt x="15766" y="1529256"/>
                  </a:cubicBezTo>
                  <a:cubicBezTo>
                    <a:pt x="35391" y="1504024"/>
                    <a:pt x="79347" y="1521243"/>
                    <a:pt x="110359" y="1513490"/>
                  </a:cubicBezTo>
                  <a:cubicBezTo>
                    <a:pt x="142603" y="1505429"/>
                    <a:pt x="204952" y="1481959"/>
                    <a:pt x="204952" y="1481959"/>
                  </a:cubicBezTo>
                  <a:cubicBezTo>
                    <a:pt x="457200" y="1487214"/>
                    <a:pt x="709755" y="1484227"/>
                    <a:pt x="961697" y="1497724"/>
                  </a:cubicBezTo>
                  <a:cubicBezTo>
                    <a:pt x="1004970" y="1500042"/>
                    <a:pt x="1045327" y="1520757"/>
                    <a:pt x="1087821" y="1529256"/>
                  </a:cubicBezTo>
                  <a:cubicBezTo>
                    <a:pt x="1114097" y="1534511"/>
                    <a:pt x="1140796" y="1537971"/>
                    <a:pt x="1166648" y="1545021"/>
                  </a:cubicBezTo>
                  <a:cubicBezTo>
                    <a:pt x="1198713" y="1553766"/>
                    <a:pt x="1229710" y="1566042"/>
                    <a:pt x="1261241" y="1576552"/>
                  </a:cubicBezTo>
                  <a:cubicBezTo>
                    <a:pt x="1277007" y="1581807"/>
                    <a:pt x="1292087" y="1589968"/>
                    <a:pt x="1308538" y="1592318"/>
                  </a:cubicBezTo>
                  <a:lnTo>
                    <a:pt x="1545021" y="1623849"/>
                  </a:lnTo>
                  <a:lnTo>
                    <a:pt x="1655379" y="1639614"/>
                  </a:lnTo>
                  <a:cubicBezTo>
                    <a:pt x="1852674" y="1665920"/>
                    <a:pt x="1709945" y="1643454"/>
                    <a:pt x="1876097" y="1671145"/>
                  </a:cubicBezTo>
                  <a:cubicBezTo>
                    <a:pt x="1891862" y="1676400"/>
                    <a:pt x="1907271" y="1682880"/>
                    <a:pt x="1923393" y="1686911"/>
                  </a:cubicBezTo>
                  <a:cubicBezTo>
                    <a:pt x="1949389" y="1693410"/>
                    <a:pt x="1975857" y="1697883"/>
                    <a:pt x="2002221" y="1702676"/>
                  </a:cubicBezTo>
                  <a:cubicBezTo>
                    <a:pt x="2102253" y="1720864"/>
                    <a:pt x="2113278" y="1720500"/>
                    <a:pt x="2222938" y="1734207"/>
                  </a:cubicBezTo>
                  <a:cubicBezTo>
                    <a:pt x="2317531" y="1728952"/>
                    <a:pt x="2412405" y="1727424"/>
                    <a:pt x="2506717" y="1718442"/>
                  </a:cubicBezTo>
                  <a:cubicBezTo>
                    <a:pt x="2523261" y="1716866"/>
                    <a:pt x="2541037" y="1713057"/>
                    <a:pt x="2554014" y="1702676"/>
                  </a:cubicBezTo>
                  <a:cubicBezTo>
                    <a:pt x="2568810" y="1690840"/>
                    <a:pt x="2569477" y="1665422"/>
                    <a:pt x="2585545" y="1655380"/>
                  </a:cubicBezTo>
                  <a:cubicBezTo>
                    <a:pt x="2613730" y="1637765"/>
                    <a:pt x="2648607" y="1634359"/>
                    <a:pt x="2680138" y="1623849"/>
                  </a:cubicBezTo>
                  <a:lnTo>
                    <a:pt x="2727434" y="1608083"/>
                  </a:lnTo>
                  <a:cubicBezTo>
                    <a:pt x="2827377" y="1508143"/>
                    <a:pt x="2735075" y="1586426"/>
                    <a:pt x="3042745" y="1560787"/>
                  </a:cubicBezTo>
                  <a:cubicBezTo>
                    <a:pt x="3074601" y="1558132"/>
                    <a:pt x="3106326" y="1552774"/>
                    <a:pt x="3137338" y="1545021"/>
                  </a:cubicBezTo>
                  <a:cubicBezTo>
                    <a:pt x="3169582" y="1536960"/>
                    <a:pt x="3204276" y="1531926"/>
                    <a:pt x="3231931" y="1513490"/>
                  </a:cubicBezTo>
                  <a:lnTo>
                    <a:pt x="3326524" y="1450428"/>
                  </a:lnTo>
                  <a:cubicBezTo>
                    <a:pt x="3342290" y="1455683"/>
                    <a:pt x="3364162" y="1452670"/>
                    <a:pt x="3373821" y="1466193"/>
                  </a:cubicBezTo>
                  <a:cubicBezTo>
                    <a:pt x="3393140" y="1493239"/>
                    <a:pt x="3373821" y="1550277"/>
                    <a:pt x="3405352" y="1560787"/>
                  </a:cubicBezTo>
                  <a:lnTo>
                    <a:pt x="3499945" y="1592318"/>
                  </a:lnTo>
                  <a:cubicBezTo>
                    <a:pt x="3524675" y="1555222"/>
                    <a:pt x="3559298" y="1534820"/>
                    <a:pt x="3499945" y="1497724"/>
                  </a:cubicBezTo>
                  <a:cubicBezTo>
                    <a:pt x="3471760" y="1480109"/>
                    <a:pt x="3405352" y="1466193"/>
                    <a:pt x="3405352" y="1466193"/>
                  </a:cubicBezTo>
                  <a:cubicBezTo>
                    <a:pt x="3397267" y="1441938"/>
                    <a:pt x="3371395" y="1395855"/>
                    <a:pt x="3405352" y="1371600"/>
                  </a:cubicBezTo>
                  <a:cubicBezTo>
                    <a:pt x="3432398" y="1352282"/>
                    <a:pt x="3468414" y="1350579"/>
                    <a:pt x="3499945" y="1340069"/>
                  </a:cubicBezTo>
                  <a:cubicBezTo>
                    <a:pt x="3515710" y="1334814"/>
                    <a:pt x="3531119" y="1328335"/>
                    <a:pt x="3547241" y="1324304"/>
                  </a:cubicBezTo>
                  <a:cubicBezTo>
                    <a:pt x="3568262" y="1319049"/>
                    <a:pt x="3590015" y="1316146"/>
                    <a:pt x="3610303" y="1308538"/>
                  </a:cubicBezTo>
                  <a:cubicBezTo>
                    <a:pt x="3679607" y="1282549"/>
                    <a:pt x="3662443" y="1278744"/>
                    <a:pt x="3720662" y="1245476"/>
                  </a:cubicBezTo>
                  <a:cubicBezTo>
                    <a:pt x="3741067" y="1233816"/>
                    <a:pt x="3761903" y="1222673"/>
                    <a:pt x="3783724" y="1213945"/>
                  </a:cubicBezTo>
                  <a:cubicBezTo>
                    <a:pt x="3814583" y="1201601"/>
                    <a:pt x="3846786" y="1192924"/>
                    <a:pt x="3878317" y="1182414"/>
                  </a:cubicBezTo>
                  <a:lnTo>
                    <a:pt x="3925614" y="1166649"/>
                  </a:lnTo>
                  <a:cubicBezTo>
                    <a:pt x="3941379" y="1156139"/>
                    <a:pt x="3955595" y="1142813"/>
                    <a:pt x="3972910" y="1135118"/>
                  </a:cubicBezTo>
                  <a:cubicBezTo>
                    <a:pt x="4064018" y="1094626"/>
                    <a:pt x="4093407" y="1105465"/>
                    <a:pt x="4193628" y="1072056"/>
                  </a:cubicBezTo>
                  <a:cubicBezTo>
                    <a:pt x="4277016" y="1044259"/>
                    <a:pt x="4213439" y="1062720"/>
                    <a:pt x="4335517" y="1040524"/>
                  </a:cubicBezTo>
                  <a:cubicBezTo>
                    <a:pt x="4494398" y="1011637"/>
                    <a:pt x="4326870" y="1035694"/>
                    <a:pt x="4540469" y="1008993"/>
                  </a:cubicBezTo>
                  <a:cubicBezTo>
                    <a:pt x="4646979" y="973491"/>
                    <a:pt x="4531530" y="1022727"/>
                    <a:pt x="4619297" y="945931"/>
                  </a:cubicBezTo>
                  <a:cubicBezTo>
                    <a:pt x="4647816" y="920977"/>
                    <a:pt x="4682359" y="903890"/>
                    <a:pt x="4713890" y="882869"/>
                  </a:cubicBezTo>
                  <a:cubicBezTo>
                    <a:pt x="4729655" y="872359"/>
                    <a:pt x="4743211" y="857330"/>
                    <a:pt x="4761186" y="851338"/>
                  </a:cubicBezTo>
                  <a:cubicBezTo>
                    <a:pt x="4977129" y="779357"/>
                    <a:pt x="4732813" y="865750"/>
                    <a:pt x="4950372" y="772511"/>
                  </a:cubicBezTo>
                  <a:cubicBezTo>
                    <a:pt x="4991642" y="754824"/>
                    <a:pt x="5035809" y="744202"/>
                    <a:pt x="5076497" y="725214"/>
                  </a:cubicBezTo>
                  <a:cubicBezTo>
                    <a:pt x="5114890" y="707297"/>
                    <a:pt x="5149362" y="681885"/>
                    <a:pt x="5186855" y="662152"/>
                  </a:cubicBezTo>
                  <a:cubicBezTo>
                    <a:pt x="5249247" y="629314"/>
                    <a:pt x="5312979" y="599090"/>
                    <a:pt x="5376041" y="567559"/>
                  </a:cubicBezTo>
                  <a:cubicBezTo>
                    <a:pt x="5397062" y="557049"/>
                    <a:pt x="5416303" y="541728"/>
                    <a:pt x="5439103" y="536028"/>
                  </a:cubicBezTo>
                  <a:cubicBezTo>
                    <a:pt x="5528162" y="513763"/>
                    <a:pt x="5480919" y="524511"/>
                    <a:pt x="5580993" y="504497"/>
                  </a:cubicBezTo>
                  <a:cubicBezTo>
                    <a:pt x="5607269" y="493987"/>
                    <a:pt x="5632772" y="481289"/>
                    <a:pt x="5659821" y="472966"/>
                  </a:cubicBezTo>
                  <a:cubicBezTo>
                    <a:pt x="5829839" y="420653"/>
                    <a:pt x="5732384" y="458766"/>
                    <a:pt x="5864772" y="425669"/>
                  </a:cubicBezTo>
                  <a:cubicBezTo>
                    <a:pt x="5880894" y="421638"/>
                    <a:pt x="5895947" y="413935"/>
                    <a:pt x="5912069" y="409904"/>
                  </a:cubicBezTo>
                  <a:cubicBezTo>
                    <a:pt x="5938065" y="403405"/>
                    <a:pt x="5964621" y="399393"/>
                    <a:pt x="5990897" y="394138"/>
                  </a:cubicBezTo>
                  <a:cubicBezTo>
                    <a:pt x="6006662" y="383628"/>
                    <a:pt x="6020777" y="370071"/>
                    <a:pt x="6038193" y="362607"/>
                  </a:cubicBezTo>
                  <a:cubicBezTo>
                    <a:pt x="6058109" y="354072"/>
                    <a:pt x="6080421" y="352795"/>
                    <a:pt x="6101255" y="346842"/>
                  </a:cubicBezTo>
                  <a:cubicBezTo>
                    <a:pt x="6117234" y="342277"/>
                    <a:pt x="6132430" y="335107"/>
                    <a:pt x="6148552" y="331076"/>
                  </a:cubicBezTo>
                  <a:cubicBezTo>
                    <a:pt x="6174548" y="324577"/>
                    <a:pt x="6201383" y="321810"/>
                    <a:pt x="6227379" y="315311"/>
                  </a:cubicBezTo>
                  <a:cubicBezTo>
                    <a:pt x="6243501" y="311280"/>
                    <a:pt x="6258453" y="303150"/>
                    <a:pt x="6274676" y="299545"/>
                  </a:cubicBezTo>
                  <a:cubicBezTo>
                    <a:pt x="6401224" y="271423"/>
                    <a:pt x="6333294" y="296715"/>
                    <a:pt x="6448097" y="268014"/>
                  </a:cubicBezTo>
                  <a:cubicBezTo>
                    <a:pt x="6464219" y="263984"/>
                    <a:pt x="6479414" y="256814"/>
                    <a:pt x="6495393" y="252249"/>
                  </a:cubicBezTo>
                  <a:cubicBezTo>
                    <a:pt x="6516227" y="246296"/>
                    <a:pt x="6537303" y="241183"/>
                    <a:pt x="6558455" y="236483"/>
                  </a:cubicBezTo>
                  <a:cubicBezTo>
                    <a:pt x="6616337" y="223620"/>
                    <a:pt x="6645404" y="221435"/>
                    <a:pt x="6700345" y="204952"/>
                  </a:cubicBezTo>
                  <a:cubicBezTo>
                    <a:pt x="6732180" y="195401"/>
                    <a:pt x="6763407" y="183931"/>
                    <a:pt x="6794938" y="173421"/>
                  </a:cubicBezTo>
                  <a:lnTo>
                    <a:pt x="6936828" y="126124"/>
                  </a:lnTo>
                  <a:cubicBezTo>
                    <a:pt x="6936832" y="126123"/>
                    <a:pt x="7031418" y="94595"/>
                    <a:pt x="7031421" y="94593"/>
                  </a:cubicBezTo>
                  <a:cubicBezTo>
                    <a:pt x="7062952" y="73572"/>
                    <a:pt x="7090063" y="43515"/>
                    <a:pt x="7126014" y="31531"/>
                  </a:cubicBezTo>
                  <a:lnTo>
                    <a:pt x="7220607" y="0"/>
                  </a:lnTo>
                  <a:cubicBezTo>
                    <a:pt x="7288924" y="5255"/>
                    <a:pt x="7357569" y="7267"/>
                    <a:pt x="7425559" y="15766"/>
                  </a:cubicBezTo>
                  <a:cubicBezTo>
                    <a:pt x="7442049" y="17827"/>
                    <a:pt x="7471279" y="14988"/>
                    <a:pt x="7472855" y="31531"/>
                  </a:cubicBezTo>
                  <a:cubicBezTo>
                    <a:pt x="7482832" y="136292"/>
                    <a:pt x="7479445" y="244009"/>
                    <a:pt x="7457090" y="346842"/>
                  </a:cubicBezTo>
                  <a:cubicBezTo>
                    <a:pt x="7448079" y="388291"/>
                    <a:pt x="7360653" y="403307"/>
                    <a:pt x="7330966" y="409904"/>
                  </a:cubicBezTo>
                  <a:cubicBezTo>
                    <a:pt x="7304808" y="415717"/>
                    <a:pt x="7277990" y="418619"/>
                    <a:pt x="7252138" y="425669"/>
                  </a:cubicBezTo>
                  <a:cubicBezTo>
                    <a:pt x="7220073" y="434414"/>
                    <a:pt x="7189076" y="446690"/>
                    <a:pt x="7157545" y="457200"/>
                  </a:cubicBezTo>
                  <a:cubicBezTo>
                    <a:pt x="7141779" y="462455"/>
                    <a:pt x="7126699" y="470616"/>
                    <a:pt x="7110248" y="472966"/>
                  </a:cubicBezTo>
                  <a:lnTo>
                    <a:pt x="6999890" y="488731"/>
                  </a:lnTo>
                  <a:cubicBezTo>
                    <a:pt x="6915372" y="516904"/>
                    <a:pt x="6987916" y="494895"/>
                    <a:pt x="6873766" y="520262"/>
                  </a:cubicBezTo>
                  <a:cubicBezTo>
                    <a:pt x="6852614" y="524962"/>
                    <a:pt x="6831855" y="531328"/>
                    <a:pt x="6810703" y="536028"/>
                  </a:cubicBezTo>
                  <a:cubicBezTo>
                    <a:pt x="6778318" y="543225"/>
                    <a:pt x="6718388" y="550654"/>
                    <a:pt x="6684579" y="567559"/>
                  </a:cubicBezTo>
                  <a:cubicBezTo>
                    <a:pt x="6667632" y="576033"/>
                    <a:pt x="6653351" y="589048"/>
                    <a:pt x="6637283" y="599090"/>
                  </a:cubicBezTo>
                  <a:cubicBezTo>
                    <a:pt x="6611298" y="615331"/>
                    <a:pt x="6585863" y="632683"/>
                    <a:pt x="6558455" y="646387"/>
                  </a:cubicBezTo>
                  <a:cubicBezTo>
                    <a:pt x="6535841" y="657694"/>
                    <a:pt x="6468297" y="672868"/>
                    <a:pt x="6448097" y="677918"/>
                  </a:cubicBezTo>
                  <a:cubicBezTo>
                    <a:pt x="6432331" y="688428"/>
                    <a:pt x="6417251" y="700048"/>
                    <a:pt x="6400800" y="709449"/>
                  </a:cubicBezTo>
                  <a:cubicBezTo>
                    <a:pt x="6366475" y="729063"/>
                    <a:pt x="6294474" y="761842"/>
                    <a:pt x="6258910" y="772511"/>
                  </a:cubicBezTo>
                  <a:cubicBezTo>
                    <a:pt x="6233244" y="780211"/>
                    <a:pt x="6206359" y="783021"/>
                    <a:pt x="6180083" y="788276"/>
                  </a:cubicBezTo>
                  <a:cubicBezTo>
                    <a:pt x="6148552" y="809297"/>
                    <a:pt x="6121441" y="839354"/>
                    <a:pt x="6085490" y="851338"/>
                  </a:cubicBezTo>
                  <a:cubicBezTo>
                    <a:pt x="6069724" y="856593"/>
                    <a:pt x="6052720" y="859033"/>
                    <a:pt x="6038193" y="867104"/>
                  </a:cubicBezTo>
                  <a:cubicBezTo>
                    <a:pt x="6005066" y="885508"/>
                    <a:pt x="5975131" y="909145"/>
                    <a:pt x="5943600" y="930166"/>
                  </a:cubicBezTo>
                  <a:cubicBezTo>
                    <a:pt x="5927834" y="940676"/>
                    <a:pt x="5914279" y="955705"/>
                    <a:pt x="5896303" y="961697"/>
                  </a:cubicBezTo>
                  <a:cubicBezTo>
                    <a:pt x="5788191" y="997734"/>
                    <a:pt x="5922375" y="955179"/>
                    <a:pt x="5770179" y="993228"/>
                  </a:cubicBezTo>
                  <a:cubicBezTo>
                    <a:pt x="5754057" y="997258"/>
                    <a:pt x="5739005" y="1004963"/>
                    <a:pt x="5722883" y="1008993"/>
                  </a:cubicBezTo>
                  <a:cubicBezTo>
                    <a:pt x="5696887" y="1015492"/>
                    <a:pt x="5670213" y="1018946"/>
                    <a:pt x="5644055" y="1024759"/>
                  </a:cubicBezTo>
                  <a:cubicBezTo>
                    <a:pt x="5622903" y="1029459"/>
                    <a:pt x="5601747" y="1034298"/>
                    <a:pt x="5580993" y="1040524"/>
                  </a:cubicBezTo>
                  <a:cubicBezTo>
                    <a:pt x="5549158" y="1050075"/>
                    <a:pt x="5518644" y="1063995"/>
                    <a:pt x="5486400" y="1072056"/>
                  </a:cubicBezTo>
                  <a:lnTo>
                    <a:pt x="5423338" y="1087821"/>
                  </a:lnTo>
                  <a:cubicBezTo>
                    <a:pt x="5391807" y="1103587"/>
                    <a:pt x="5358974" y="1116981"/>
                    <a:pt x="5328745" y="1135118"/>
                  </a:cubicBezTo>
                  <a:cubicBezTo>
                    <a:pt x="5306214" y="1148637"/>
                    <a:pt x="5289185" y="1170663"/>
                    <a:pt x="5265683" y="1182414"/>
                  </a:cubicBezTo>
                  <a:cubicBezTo>
                    <a:pt x="5235955" y="1197278"/>
                    <a:pt x="5171090" y="1213945"/>
                    <a:pt x="5171090" y="1213945"/>
                  </a:cubicBezTo>
                  <a:cubicBezTo>
                    <a:pt x="5155324" y="1224455"/>
                    <a:pt x="5141108" y="1237781"/>
                    <a:pt x="5123793" y="1245476"/>
                  </a:cubicBezTo>
                  <a:cubicBezTo>
                    <a:pt x="5093421" y="1258975"/>
                    <a:pt x="5060731" y="1266497"/>
                    <a:pt x="5029200" y="1277007"/>
                  </a:cubicBezTo>
                  <a:cubicBezTo>
                    <a:pt x="4973519" y="1295567"/>
                    <a:pt x="4912684" y="1317191"/>
                    <a:pt x="4855779" y="1324304"/>
                  </a:cubicBezTo>
                  <a:lnTo>
                    <a:pt x="4603531" y="1355835"/>
                  </a:lnTo>
                  <a:cubicBezTo>
                    <a:pt x="4378720" y="1430772"/>
                    <a:pt x="4612673" y="1355475"/>
                    <a:pt x="4445876" y="1403131"/>
                  </a:cubicBezTo>
                  <a:cubicBezTo>
                    <a:pt x="4429897" y="1407696"/>
                    <a:pt x="4414701" y="1414866"/>
                    <a:pt x="4398579" y="1418897"/>
                  </a:cubicBezTo>
                  <a:cubicBezTo>
                    <a:pt x="4339350" y="1433704"/>
                    <a:pt x="4322912" y="1428803"/>
                    <a:pt x="4272455" y="1450428"/>
                  </a:cubicBezTo>
                  <a:cubicBezTo>
                    <a:pt x="4250853" y="1459686"/>
                    <a:pt x="4230869" y="1472414"/>
                    <a:pt x="4209393" y="1481959"/>
                  </a:cubicBezTo>
                  <a:cubicBezTo>
                    <a:pt x="4183532" y="1493453"/>
                    <a:pt x="4155878" y="1500834"/>
                    <a:pt x="4130566" y="1513490"/>
                  </a:cubicBezTo>
                  <a:cubicBezTo>
                    <a:pt x="4113618" y="1521964"/>
                    <a:pt x="4100584" y="1537326"/>
                    <a:pt x="4083269" y="1545021"/>
                  </a:cubicBezTo>
                  <a:cubicBezTo>
                    <a:pt x="4052897" y="1558520"/>
                    <a:pt x="4020207" y="1566042"/>
                    <a:pt x="3988676" y="1576552"/>
                  </a:cubicBezTo>
                  <a:lnTo>
                    <a:pt x="3846786" y="1623849"/>
                  </a:lnTo>
                  <a:lnTo>
                    <a:pt x="3752193" y="1655380"/>
                  </a:lnTo>
                  <a:cubicBezTo>
                    <a:pt x="3736428" y="1660635"/>
                    <a:pt x="3721192" y="1667886"/>
                    <a:pt x="3704897" y="1671145"/>
                  </a:cubicBezTo>
                  <a:cubicBezTo>
                    <a:pt x="3678621" y="1676400"/>
                    <a:pt x="3651921" y="1679860"/>
                    <a:pt x="3626069" y="1686911"/>
                  </a:cubicBezTo>
                  <a:cubicBezTo>
                    <a:pt x="3594004" y="1695656"/>
                    <a:pt x="3563007" y="1707932"/>
                    <a:pt x="3531476" y="1718442"/>
                  </a:cubicBezTo>
                  <a:lnTo>
                    <a:pt x="3484179" y="1734207"/>
                  </a:lnTo>
                  <a:cubicBezTo>
                    <a:pt x="3468414" y="1744717"/>
                    <a:pt x="3454198" y="1758043"/>
                    <a:pt x="3436883" y="1765738"/>
                  </a:cubicBezTo>
                  <a:cubicBezTo>
                    <a:pt x="3406511" y="1779237"/>
                    <a:pt x="3373821" y="1786759"/>
                    <a:pt x="3342290" y="1797269"/>
                  </a:cubicBezTo>
                  <a:cubicBezTo>
                    <a:pt x="3326524" y="1802524"/>
                    <a:pt x="3311115" y="1809005"/>
                    <a:pt x="3294993" y="1813035"/>
                  </a:cubicBezTo>
                  <a:cubicBezTo>
                    <a:pt x="3273972" y="1818290"/>
                    <a:pt x="3252685" y="1822574"/>
                    <a:pt x="3231931" y="1828800"/>
                  </a:cubicBezTo>
                  <a:cubicBezTo>
                    <a:pt x="3200096" y="1838350"/>
                    <a:pt x="3168869" y="1849821"/>
                    <a:pt x="3137338" y="1860331"/>
                  </a:cubicBezTo>
                  <a:lnTo>
                    <a:pt x="3042745" y="1891862"/>
                  </a:lnTo>
                  <a:cubicBezTo>
                    <a:pt x="3026979" y="1897117"/>
                    <a:pt x="3011998" y="1906123"/>
                    <a:pt x="2995448" y="1907628"/>
                  </a:cubicBezTo>
                  <a:cubicBezTo>
                    <a:pt x="2753790" y="1929596"/>
                    <a:pt x="2879902" y="1918941"/>
                    <a:pt x="2617076" y="1939159"/>
                  </a:cubicBezTo>
                  <a:cubicBezTo>
                    <a:pt x="2585545" y="1960180"/>
                    <a:pt x="2558434" y="1990237"/>
                    <a:pt x="2522483" y="2002221"/>
                  </a:cubicBezTo>
                  <a:lnTo>
                    <a:pt x="2427890" y="2033752"/>
                  </a:lnTo>
                  <a:cubicBezTo>
                    <a:pt x="2333297" y="2028497"/>
                    <a:pt x="2238422" y="2026969"/>
                    <a:pt x="2144110" y="2017987"/>
                  </a:cubicBezTo>
                  <a:cubicBezTo>
                    <a:pt x="2127567" y="2016411"/>
                    <a:pt x="2112936" y="2006252"/>
                    <a:pt x="2096814" y="2002221"/>
                  </a:cubicBezTo>
                  <a:cubicBezTo>
                    <a:pt x="2070818" y="1995722"/>
                    <a:pt x="2044547" y="1989997"/>
                    <a:pt x="2017986" y="1986456"/>
                  </a:cubicBezTo>
                  <a:cubicBezTo>
                    <a:pt x="1965635" y="1979476"/>
                    <a:pt x="1912822" y="1976522"/>
                    <a:pt x="1860331" y="1970690"/>
                  </a:cubicBezTo>
                  <a:cubicBezTo>
                    <a:pt x="1749243" y="1958346"/>
                    <a:pt x="1676893" y="1944207"/>
                    <a:pt x="1560786" y="1939159"/>
                  </a:cubicBezTo>
                  <a:cubicBezTo>
                    <a:pt x="1497784" y="1936420"/>
                    <a:pt x="1434662" y="1939159"/>
                    <a:pt x="1371600" y="193915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0" y="31008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200" dirty="0"/>
              <a:t>Confidence intervals: EMD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8496944" cy="51411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Identifying QPPs in Solar Flares using EMD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8771-18F3-48FA-85A8-4AE0940D9DA4}" type="slidenum">
              <a:rPr lang="en-GB" smtClean="0"/>
              <a:t>14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5760640"/>
            <a:ext cx="1115616" cy="1124744"/>
          </a:xfrm>
          <a:prstGeom prst="line">
            <a:avLst/>
          </a:prstGeom>
          <a:ln w="28575">
            <a:noFill/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BDABALDA4MChAODQ4SERATGCgaGBYWGDEjJR0oOjM9PDkzODdASFxOQERXRTc4UG1RV19iZ2hnPk1xeXBkeFxlZ2P/2wBDARESEhgVGC8aGi9jQjhCY2NjY2NjY2NjY2NjY2NjY2NjY2NjY2NjY2NjY2NjY2NjY2NjY2NjY2NjY2NjY2NjY2P/wAARCAL9ArIDASIAAhEBAxEB/8QAGwABAAIDAQEAAAAAAAAAAAAAAAEGAwQFAgf/xABZEAABAwMBAwQMCQkECAUEAwEBAAIDBAURBhIhMRMWQVEUIlRVVmFxgZGTsdEVMjZTdJKUobIHNDdCUnJzdcEjNeHwJCUzQ2KCs9ImRIOiwkVkw/EXJ2Xi/8QAFAEBAAAAAAAAAAAAAAAAAAAAAP/EABQRAQAAAAAAAAAAAAAAAAAAAAD/2gAMAwEAAhEDEQA/APoCIiAiIgIiICIiAiIgIiICIiAiIgIiICIiAiIgIiICIiAiIgIiICIiAiIgIiICIiAiIgIiICIiAiIgIiICIiAiIgIiICIiAiIgIiICIiAiIgIiICIiAiIgIiICIiAiIgIiICIiAiIgIiICIiAiIgIiICIiAiIgIiICIiAiIgIiICIiAiIgIiICIiAiIgIiICIiAiIgIiICIiAiKEEooRBKIiAiIgIiICIiAiIgIiICIiAiIgIiICIiAiIgIiICIiAiIgIiICIiAiIgIiICIiAiIgIiICIiAiIgIiICIiAiIgIiICIiAiIgIiICIiAiIgIiICIiAiIgIiICIiAiIgIiIChFyLtqCktr2Q9tU1bzhlPDhzz5eoeNB18qM78dKrDo9VXF5zLTWuE8GtAkkA8Z4Z9CyjSMMzc19yuFVKfjOMxaD4gBwCDq1l4t1CcVVbDEepzxn0LmHW1gBI7NJI6onn+i2KTSlkpMbFBE93XKNv25XXa0MaGsaABuAAwAgr51pbX/AJnDW1vX2PTk49OFjk1Lcqhv+rbBVuzwdUYjHo/xVhM0QJzI0de/C9tc14y1wI8RyEFW+GdVeD8frf8AFPhrVXg/H63/ABVq2hnHT1KUFXi1Be4Mur9PTbHQad4cR5R6FlGsqRpzPbrpBH0ySU3at8uCVY0KCvc+NP5/PT5eRf7lu0morRWECCvhLicBrjsk+Y4XSOCcHpC51Zp60VxJqKCEuPFzW7Lj5xgoOkHAgEbwUz4lXOZdtYMQT1sDf1WxzkBvkysbqDUlucewbjFXRDhHVjtj4shBaAcqVwaLUkbqsUN0gdb6wjIbIRsP/ddwK7gORlB6REQEREBERAREQEREBERAREQEREBERAREQEREBERAREQEREBERAREQEREBERAREQEREBERAREQEREBERAREQEREBERAREQEREBERAREQEREBERAREQFClQg4GqK6drae10ZLKqvJY2XOBG0YyfLvW9arLQ2qLZpoWiQ/HlO97z1knetbUdrlq4oqyiyLhRkvgOdxORlpz1gJaNRUlxk7HeySkrAO2p5hsuz4s8f8AO5B2sImUCCVytST1VNYayWiGZ2sy3xDIyfMMrqrRu1fDbbfLV1LXOhYO2DRnju4eXA86Cp2Cxadr7XHUTy8vUSxgSmSbBa/AzgbuBW5p2y19ivtXFH29qezaY5zt4PQAOviD17j4llqNG2K4Qulp2GLlRlkkL8t8w3haVqNzsGoKSzVFYKukqGEsOy4uZgHh1DI8Yx1YQaFk1PBLq+omf2S6KtLYoGkA7BJA3jO4eTKtFRqihiqZKaniqa2aL/aNpY9vZ8ZOQPQuVYiBrq+OPAMBJ8W5eKC5VMz6nmtZYWwul7eqmkw156d2QenoKDuWTUdDfHSspWyxyxfGjlbh2OvcSFzna9tA228nVGRr9jkxGC53jG/GPv8AEuZY+zD+UKqFwfE+o5Ah3JDDR8XAHmWx+T2GPF0n2RypqNgnxDJx96DXm1ZTs1iyR8VY2JkHY/JOYARIXZzs54Yx4/Er4N+VXHfpCb/Lf/yFWIIJUEZG9SmUGrW0NLXwmKrgZNGeh4zjyLh2aaW0XuSwS7csDmmekeXZLGfsnPQCDhdW53qitTWdkyHlHnDImAue4+IBcyyUc9wukt9rmyROcDFSwvGCyLrI6z92/jlBZAcqVClAREQEREBERAREQEREBERAREQEREBERAREQEREBERAREQEREBERAREQEREBERAREQEREBERAREQEREBERAREQEREBERAREQEREBERAREQEREBERAREQQRlc662aiu0QbVxZc05ZI3c9p8RXSUIKwLbqO2jFBc462EcGVg7bybQ3nzqW6hu1PmOt09Ul7eLqdwe0+RWYhRhBX4tZWvleSq+yKGX9ipiLcejK3ZbrZqumfHLcKN0UjS1zTO0ZHpW/NTw1DNieKOVn7L2hw9BXNfpeyPdtG2U+T1Nx9wQca22eaAyQWLVLBT52hCI2Tln3/0C6Vk04LdVS1tZVOr66Q7p5G4LB1AZOPduUzaPsMzQDb2Mx0sc5p+4rDzNoofzCrrqE9UM5wT4wcoJGm54tQyXWluTomzOby0JiDttoxluSdwOOrIWOHTNZQTS/BF5fSU8r9swugbIAfETwXP1Daa60WaeujvtfI+PZw1ztxy4D+q34NNVcsEch1BcQXNDsbQ3ZCDLbNMOt98ddDXvnkka4Sh8YBcTjeCMY4cMLNZbVDpunqzPWsMU0pk2pAGBoPRknetcaRjm3V90uFXH826XZafLjissWirDE8PFDtHqdI4j0EoNK6x0VXeYLrR6jpKSeKLk/jMkDhknhteNblRrCzU2GMqHVMh3bFOwuJPi6PvWzzWsYOfg2D6q3qW30lEMUlNDD+4wBBw36mrnNPY2nbg4n4nKjYB8vHC8Nj1TcjmSantUByNlrQ+THn3efcrPhMIORadPUttkdUOdJVVjvjVE52n+YnguwBhFKAiIgIiICIiAiIgIiICIiAiIgIiICIiAiIgIiICIiAiIgIiICIiAiIgIiICIiAiIgIiICIiAiIgIiICIiAiIgKFKhARVuo1JWi61lFRWiSrNKWh72yAcRkbj5/Qnw9e/Buf1rUFkRVv4evfg3P61qfD178G5/WtQWRFW/h69+Dc/rWp8PXvwbn9a1BZEVb+Hr34Nz+tanw9e/Buf1rUFkRVv4evfg3P61qfD178G5/WtQWRFW/h69+Dc/rWp8PXvwbn9a1BZEVb+Hr34Nz+tanw9e/Buf1rUFkRVv4evfg3P61qfD178G5/WtQWRFW/h69+Dc/rWp8PXvwbn9a1BZEVb+Hr34Nz+tanw9e/Buf1rUFkRVv4evfg3P61qfD178G5/WtQWTKjKrfw9e/Buf1zVSrzqG8wX2pkbLUUTyW5gL9oM7UdHDx+dB9azvRfMrXrW/OfsGnZX+SIh3pbu+5X2z1tVXUfLVlE+jk2scm45OMDf/nqQaGuvklXeLY/G1dihOaGn/ht9gXA15W0zNO1dI+eNtRI1jmRFwDnDbG8DzFdW0XGjq6aKKmqYppGRN2mscCW7unqQdJFClAREQEREBERAREQEREBERAREQEREBERAREQEREBERAREQEREBERAREQEREBERAREQEREBERAREQEREBERAREQEREBERAREQFBUqEFb0/8q9SfvwfhcrIq3p/5V6k/fg/C5WVBCKUQQilEEIpRBCKUQQilEEIpRBCKUQQilEEIpRBCKUQQuXLp21T3CSuqKNk1RJjLpO2G4Y4Hd0LqqEGOOKOFgZExsbRwDQAF7wpymUFE/KbRAwUVa1vbNcYnuDd5B3jJ8WD6Vk/JlS7NBWVRB/tJBGD1gDP9V0tbyUc9gqaeWqgjnAD42ueMkg5wB4xkededCVNEdPQU8EzTMwnlWnAO0Tnh08QM+JBZ1KjKZQSihSgIiICIiAiIgIiICIiAihRlB6RRlMoJREQEREBERAREQEREBERAREQEREBERAREQEREBERAREQEREBERAREQEREBERAREQEREBQpUIK3p/5V6k/fg/C5WVVrT/AMq9SfvwfhcrKgIiICIiAiIgIiICIiAiIgIiICKEyglF5LgBk7gOtcut1HaKEHl6+IOH6rTtnPkGUHVKZVYdqisrMC02OrnB4PmxG0qXUGpri0dk3Cnt7DxZTNLneQk9PkQWGaohp4zJPLHEwcXPcGgecrh1WsrPC/k4ZX1cnQynYXZ8/BeYNHW4PEte+or5R+tUSEj0Do8q7dNR0tIwNpaeKEYxhjQ32IOC66airj/q+0NpYzwkq37/AKo3hOb11r990vkwaeMVKNgeTPT6FZQPEhOEHEo9I2WkIIomSu6XT9vnzHd9y81mj7LVku7EED/2oTsY83D7l3lKCs83rpRf3bf6gMHCOqaJB5M9A8yCs1PRfnNupq9g/Wp5Nh3oPFWUqMAoK63WNDC7YuFPV0MnVNCfuI4rq0V3t1wA7ErIZT+y142vRxC25ImSsLJGNe08Q4ZC5FZpWy1e99DHG/8Abiywj0IOzlTlVnmxWUm+132shA4MmxI0L0anVFBjlaOkuMY4vhdsO9B3ehBZFKrLdY08Dg250FbQk8XSRZYOjiN/3Lq0l7tlaP8ARq6GQn9UPAPoO9B0UUAplBKKFKAiIghU3VGpaqyalpIWkOpHQtfIzG85c4Ejx7grmqNqKjhuH5QbfSVDdqOWjc0jzS4PmOCgucE0dRTsnheHxyNDmOHSDvC4GiLtV3a1Tz1sgfI2csBAxu2Wn+pWjpiplsddJp24yAn/AGlNID2rgd+yPvPpWhpauda9D3WrYCXxzkNx0EtYAfSUF8NRCJeS5WPlP2NoZ9Cyg5VLtGkKGvs0dXWyTS1dXG2Xl9s5jJAIx93HK29D1tTNBXUdVM6fsOcxskecnZ37j6PvQWpaddc6K2hhramOAPyG7ZxnHH2rcVW1XEya+afjlY17HTvDmuGQdzUHS50WTvnT/XTnRY++dP8AWXFlvOl4XPa+3EBhILuw927zLyy+6Ve0Obbi4HgRSZQdznRY++dP9ZOdFj750/1l7gtlqngjmZb6cNkaHDMQBwRnfuWT4Gtfe+m9UEGDnRY++dP9ZOdFj750/wBZZ/ga2d76b1QT4Gtne+m9UPcgwc6LH3zp/rJzosffOn+ss/wNa+99N6oJ8DWvvfTeqCDBzosffOn+sstLfrVWVDIKauhllfnZa12Sd2f6LTvDLDZqVtTWUMDY3PDAWwgnJBP9Cta40VLSamsRpaeKEufMHGNoGe0QWYHKlQFKAiIgIiICIiAiIgIiICIiAiIgIiICIiAiIgIiICIiAoUqEFb0/wDKvUn78H4XKyqtaf8AlXqT9+D8LlZUBERAREQEREBERARFBOEBMri3XVNqtMroKmdxnbgmJjCXbxnycPGudT6jvF3Zt2izgQu3CaokAHoH+KC1ZWtV3GioWF9XVQwj/jeBnyDpXDNjvdfk3K9ujaf91Rt2R9bitqi0nZ6R22absmXiZKh3KE+nd9yDXfrGjmcWW2lq6+TgORiOz5yeHoXgzaruG+KnpLZG75x3KPHo3fcrJHDHEwMiY1jRwDRgL3hBWeapqmZvV1rK0cTGH7Ef1R1Lds1tsjIGVNrp6dzTkNmA2nbjg7zvXYKqlBWssFfd6GfDIGZrYMneWkbwPIQgsMdfSy1slFHOx1RGMvjG8tG7j6QuTV60slLMYjUPkI3OdEwuA8/uWhpKFrLHXXW4SGF1c9z5Jc7JDd+8Ho3kkY9yw2uqbFbY4LLp+aqp8nE8+w0SDaOTny+xB3rnW09fpe4z0kzJYzSy4c05/UKr1vprdWaAtsd1q30sIleWva4AlwdJgbwejPoXjTjg/RN+c1nJtPLkMByGjk+C5ly/RhafpTvbKg+iV9fTW2jdU1cojibgZ6+oBUbWmobfebHEyjkdyjKlrix7dk7Oy7f5MkLfvkLblrm20VWSKZkQk5Nx7V7hk7h05wAfECn5SqaEWelqBG0SsnEbXAcGlrjjyZAQXRatxuNNbKR9VVvDI2+knqA6StpVC8NNZry2Us7D2PHGZGgjIeQCeHmQc3VuoKG8UdCKKZ222pBdG4bLgMbjjq3q63C60NrjD66pZDnOyHHe7HUOJVX/ACg08LY7dM2FjZTUBm0GgEjHDyLb1O+3w3y2STU1RVVvbCKGLZII8YP3edBvW7VdpuMwhiqDHK4gNZK3ZL89WVy9V37sS9WumgrRExs+atrTwbluM+LBK5eqautqZLdLPajQs7IHJyGRpe7xEDeF0dZwxnUOnjybcyVJD+1HbdtGN/WgsFZfrZR0sdTPVxiOVpfHvyXjxDiVr2zVFrulR2PBM5s36rJGlpd5Fzb78H02pLfIylmqq2OJwZTQBpaGYOCQeHEnzLj6vrbhJT01XJafg5zJhydRyrTJnB7XdvHX5gg7moaOtut/obe9kwtD2F87o8gOcMnDiOjc3HlXC1Lp23WeutrqWF0raiXk30znkuk3je3x78ceJHjX0TcAqjp63vvlc7UFzy4bZ7DiJyI2gnB8oP3jKDc5ry0rR8E3eto8cI3u5SMf8pXkP1XRHt46K5RjoaeTef6KzYQoK2dXNpTs3O1V1Gelxj2mjyOHFdGi1Daa/Apq6EuP6jnbDvQcFdIjrXOrLFaq0Hsmggfn9YNDT6RgoOiHAqVSK+itNneTS6jqKBw/3TZDKB/y8VitmoNTyybEFF8IwH4kz4uR2x15yAgvmVVa+kqZPyiW6qbTymnjpiHyhh2WnEm4nhnePSsnwnqs/wD0CD7U33p8Jar8H4PtTfeg2NU2QXm3kwACsh7eF/A56s9RXG0vZJ59I3C3VkMlO+aZ2zyjC3gGkHxjIXR+EtV94IPtTfenwlqvwfg+1N96DXt95uVsoYrdPYq2eenaImyRM/s3gbgdrGBuXQ0paprZS1EtWGtqauUyvY052B0Dy8Vr/CWq+mwQfaW+9VPWNwvXZlLJW05oJGsOxyU21tDIydx3IPqWVWdTfKDTv0h//wAVTLRqHU22G0cs9WOBa9nKD08R6V2pay8Vd9sJvFCylIndsFp+NuGcjJI6PSgt1/A5v3Lr7Fl/AVoaFGdJUJ/if9Ry6GoPk9cvosv4CufoT5I0P/qf9RyDS1Hf7pQX6C2WyGKV1RC1zQ5pJDi4jPHhhq2JrxdaG0R9nU0PwnUS8jBFG7IcT0kdQ6Vq3L9J1q+iu9kq19bwuF6tVVJLLTUrSWOqIycxknxcEGesumpLPFHWXKOkmpGvAmbADtNB6fEP64W1qPUkttjtk9DEyqiqye1yQXDAwAejOepcy8UVDDaWz1eobjUU05DWtbKH8pv6B044+ZRqGKOnbpWKHlBGyVobygw7GWcR1oNqtvOoLPyVZdIKR1C54bIyInbbnhv8X9F1tRXp9qpoG00Inq6p4jhjJ4k9J+5c/wDKJ8mvJMz+qwan/wBD1DY7lOdmkjOw93HYPWfT9yDja0kvzbdBFdm0roXS7TXQA5DgCMHyglWu9fKXT/8AEm/6a5n5QrjSfAbKUObLNM5r48O+KBv2vRu866d5+U2n/wCJN/00Hf6FKjoUoCIiAiIgIiICIiAiIgIiICIiAiIgIiICIiAiIgIiIChSoQVvT/yr1J+/B+FysqrWn/lXqT9+D8LlZUBERAREQEREBERAUEZUog0qy10Ff+d0kMxxjL2AkefiuO7R1JC50lsq6y3yHphkOz5wePpVlUIKwINV0Dv7OppLjGD8WRvJuI9g9K9O1W+icG3a01lIf2mgSM8zhhWXCggEYO8dSDnUN/tVwA7FroXuP6hdsu9BwV0QQRkbwubXaetNwB7IoYS79tjdl3pGCuaNKz0bi61Xmspupj8SM9BQWTKrOrtNyXzsZ9M+NkkZLXOecZacenB3qeytU0G6ejpbkwfrwP2Heg/0C9xaxomSCK5U9Vb5ekTRnZ8xHuQdGstMdTYnWpr+SYYRE1wGdnAGN3VuXEorbqekp47fHVUTaWMbAlDCXhvWBwyrFR3KirhmkqopunDHgkebitrzoKvadN1dvtV3t7qhj46pr2wHfuy0jLvSOHUtar0rWzaNorQJIRUU8xkcSTskZfuBx/xD0K44U4QV/UdikuTqeropGw3ClcDHIdwI44P+etci72DUl8p2x11TRsET8sjYCA7dxKu+ExuQQFwdR2Oa4SU1bQTiGvpXZjc74rh1H/PWu+iCk3Gw6jvAhNfVUYEMoc2JgIHlz/RdO+WSumu0F3tU8bKuFhYWSglrhv4ekqx4TCCnXGw367Q08ldV0vKQSB7YY2kN8ZLuOcLf1PZay6S26qopImT0cheGyfFOcHOfEWjy5VhwiCrVVjura2K8UNRAy5ui5OoY4Hk3nAGR1cB6B59K86Zvt7igkrK6mMsZxyLGkMA6TnO89HBXXK59ffrXbi4VdbExzeLNrad6BvQbNayokopmUjxHUOYRG93BrugrT0/T3GkoXRXSaKWXbJZyYADW4G7gOnPpXPfqapqiG2ez1VTn/eyjkmeYnj9ydh6luLT2TXw22N36lOzbeB+8eB8iCwTVEMDC+aVkbAMlz3BoA8pXDq9Y2uGUxUxlrZQcbNMwuz5DwPmSm0fbmyCWsdPXyjftVMhcM+Tp8+V26elp6WMMp4Y4mjg1jQAEFfdXamrz/oduhoIj/vKp207y4HDzhGaYqq1v+urxU1IPGKE8nH5Djj9ys2EQcyg09arcQ6loomvByHubtOB8RO8LpgYUogjCKUQQilEEYWnV2qhrpo5aulinfGMNMjdoAeQ7luog8MjbG0NjaGtAwABgBVvUw/8AEOnPpD/Y1WdVjVkNaa+0VdFRPq+xZXvexpx1Y3+lBYamnjqqaWnlBMcrCx4BxkEYKx2+hgttFHSUrSyGPOyCc4yST95XD5xXnwXqfXj/ALU5xXnwXqfXj/tQdeW00kt2hub2E1ULNhjtrcBv6P8AmKzVtHBX0r6eqjEkTx2zSuFzivPgvU+vH/anOK8+C9T68f8Aag2KPSFloqls8VKXPact23lwB68Fb9faaS4yU0lUwvdTP24yHEYO73BcjnFefBep9eP+1OcV58F6n14/7UHZuVsprrS9jVjC+LaDsAkbwvdbQ01dSupqqJssLv1Xf54rh84rz4L1Prx/2pzivPgvU+vH/ag9s0RYmBw7Fc7aGO2kccfesl6H/iXT/wDEm/6awc4rz4L1Prx/2rAyoul11DapaizTUcVM6Que54cDlhA6BhBbOhSoClAREQEREBERAREQEREBERAREQEREBERAREQEREBERAUKVCCt6f+VepP34PwuVlVa0/8q9SfvwfhcrKgIoTKCUUZTKCUUZTKCUUZTKCUXnKZQekUZTKCUXnO7P8AVTlBKhRlTlBGF4lhZMwslY17Dxa4ZB8xWTKjKDiVekbNVO2+xBBJxD4DsEHrGNy1X2O90ZzbL7JI3ojrG7f/ALv8FZcpnO9BWvhi/W+PNys3ZDRxlo5Nr/28Vno9X2ipeI5ZnUkv7FQ0s+/h967ywVNFS1TcVFNDMD0SMDvagyQzxTt2oZWSN62OBH3L2Cq5Loy2iQy0UlTQyE/Gp5SPavLqHU1BjsO4wV8QHxKpuy/ybQ4+coLMirHOauoGk3iyVEMbeMsBEjR4z1Dzr27VE1W0fA9oq6vP+8kHJx46wTxQWTKxyzxQs2pZGMb1ucAq82m1PX5FTW01uiI+JAzlH46d53Dygr3DpC3GQSV0lTXycc1EpcM9ePeg9VWsbVE8xUz5K2YHGxTMLsny8D5srF8Iajr99Fa4qKM8H1bsu+qN48671PS09MwMp4I4WgYDY2Bo+5ZuCCtR6bra0E3m81E7TvMMH9mzzkcR6F0qHTtpt+Ox6GHaHBz27TvSV08oCgBuBgY9CnCZTKApXklM+JB6RRlM+JBKKMqMoPSLzlM+JB6RedpM+JB6RRncozngg9KFBKAoJRMqM7uCCUUA5TKCUUZTKCUUZU5QEwmUBygKURAREQEREBERAREQEREBERAREQEREBERAREQEREBERAUKVCCt6f+VepP34PwuVlVa0/8q9SfvwfhcrKgxSluAwybDn5DSMZzjoyvFNA+CLYdPLOc525cZ+4AfcpmgjllhkeMuicXM38CQR7CVmCDXpKZ1NGWPqZqgl2dqYtyPFuA3JT0z4XyudUzTB5yGybOGeIYA3eXK2UQa7Kdzal8xqJXNcMCM7Oy3yYGfvQ07uy+X7Il2dnZ5Htdjy8M5862EQa0tM6SeOVtTNGGcY2bOy7y5BP3pUUz5pIXtqZoRGclkezh/Dc7IJxu6McVsog1qqmdUMa1lRNT4OdqLGT4t4O5ep4HTQujbPJET/vI8bQ9II+5Z0QYXwudTmITSNJbjlG42h4+GM+ZI4XMp2xGaR5AxyjsbR8fDGfMsyINelp308Ow+plnOSduXGfJuACikpn08ZY+pmqCXZ2ptnI8W4DctlEGtT0zoZJXOqZpg85DZNnDPEMAbvLlSync2pfKaiVzXDAiONlvjGBn71sIg1nU7jVifsibZDdnke12PLwznzrWrpqeGqg5e5GlcTui22tEvDccjJ83WuiuVqGzQ3q2up5N0je2ieOLXdHmQbk9O6aSF7amaIRnJZGW4fw3OyCcbujHFYamSCqm7DiuBhqWYcWQvbt48YIO5Va36yNJZ54K9ubnSHkhG445U5x0dI6V29P242yjnrK8t7MqMy1Lxwb048wQdaogfUQmNtRLCcjt48bX3gj7l6fC51OYhNI1xbjlBjaHj4Yz5lXo9UVlZystqsslZSsOBMZhHtHpwC1b9v1BSVtmfcsmOOJpMzDxYRxHj8XWg6MMLooGxumklIGOUfjaPlwAPuSngdBA2N08kxbnt5MFx39OAAq07VdzFvNeNOy9iY2tsz4Oz+1jZzjG9WO31sNxooqunJMUrdpuRgoOdeKd1Npm5MfUzVJMEh2ptnI7U7twAwp0xTOistG91TNKH08ZDH7OGbuAwAenpJWfUfyduX0aT8JVCdqTUdFaKZsVH2NTMia1k/Ik5AAwcncg+ix07o6mSU1Mz2v4RO2dlvk3Z+9SaZxqxP2TMGgY5Htdg+PhnPnXyKlvV2rLxRySVM1TKJ2FkbpMNcdoYGOAyr/8Lam6LBH9oCDvyQOfPFIJ5GBmcxtxsvz15Gd3iUVFM+aSJzaqaERuyWx4w/eNxyDu3dGOK4XwvqbvBH9oCfC+pu8Ef2gIO7V0zqmIMZUzU52s7cWznybwdymogdPBybaiWE5HbxkbX3gj7lwfhfU3eCP7QE+F9Td4I/tAQWB8RdTmITPa4t2eUGNoePhjPmUQQuigbG6aSUt/3kmNo+XAA+5cD4X1N3gj+0BPhfU3eCP7QEHfpoDBA2N00kxH68hBcd/TgBeaSmdTxlj6qaoJOdqbZyN2MbgNy4XwvqbvBH9oCfC+pu8Ef2gIO7BTPimlkdUzSiQ5DH7OyzyYAPpJSOmeypklNVM9r+EbtnZb5MAH71wvhfU3eCP7QE+F9Td4I/tAQd11O41Yn7JmDQ3HJDZ2D4+Gc+depIXPnikE8jAzOWNxsvz15Gd3iwuB8L6m7wR/aAnwvqbvBH9oCDu1FO+aSJzKmaHk3ZLY9nD943HIPV0Y4pV0zqiIMZUzU5BztRbOT4t4O5cL4X1N3gj+0BPhfU3eCP7QEHeqIHTQcm2olhO7t48bX3gr3LGZInMEj4y4YD242h4xkYz5lXvhfU3eCP7QE+F9Td4I/tAQWGOMsiax0jpCBgvfjLvGcDGVEMRjhbGZXyFoxtvxtHxnAxnzKv8AwvqbvBH9oCfC+pu8Ef2gIO/TwOgi2HTyTHJO1JjPk3AKYYTFt5mkk2nFw28dqOoYA3BV/wCF9Td4I/tAT4X1N3gj+0BB34oHRzSyGeWQPxhj8YZjqwB9+V4ZTObVvnNTM5rhgQnZ2G8N43Zzu61w/hfU3eCP7QE+F9Td4I/tAQd0UzuzDP2VNsYxyPa7A8fDOfOklM99THMKqZjWDfG3Z2XeXIz964XwvqbvBH9oCfC+pu8Ef2gIO7PTPllie2qmiEZyWR7OH+I5BPowlVTuniDGVEtOQQduLGfJvBGFwvhfU3eCP7QE+F9Td4I/tAQd+ohdNC6Nk8kJd+vHjaG/oyCPuUyQukgMTZpIyRjlG42h4+GPuVVrtRX6j7HNVaoqaOWdsReZNvj0YVvCDCyFzKYRGeRztnHKOxteXhjPmSlhdBCI3zyzkHO3LjP3AD7lmKxxNe1rtt+2S4kbsYBO4eZBlREQEREBERAREQEREBERAREQEREBERAREQEREBERAREQFClQgren/lXqT9+D8LlZVWtP/KvUn78H4XKyoNaopmTTQSOLgYXlzQMYJLSN/mK2AsE8BlmgkEjmiJ5cQODsgjB9KzhBKIiAiIgIiICIiAiIgIiICIiAoKlQgpFTSwSflOgD42nEQk/5gDg+XcFZNQxPmsNfHECXugcAOvcdyh9kgdf2XflJBMyPk9ndskYI/qumWgjB3g8UFH0pSXSosUBt96jhiBcDGKdri05OQSd5616sdNRxxXyonuPZELw5lUGwbGHb8kDh0noXWl0hRCR76CprLeZDl4ppi0O8y37bZKO2211BC0uikzyhecl5IwSfMgrEVovNNa2PsFzbUUMke22Goa3JBGdneCPNuVg0teH3u0CqkhET2vMbg3OySAN4z0b1oRaJpoNuOC5XGKnee3hZNhrm9IOOIVgoaSG30kVLTtDIoxstH+ek8UGrqP5OXL6NJ+EqdPD/AMP276NGP/aFGoz/AOHbl9Gk/CVOnvk/bvo0f4QgmWx2yWqZUuooRPG8Pa9rcHaByDu48F0ApRBCKUQQilEEIpRBCKUQQilEEIpRBCKUQQilEEIpRBCKUQQilEEIpRBCKUQVjXX5hbv5hF7HKzBVnXf5hbv5hF7HKzIIKxU7Zmtfyz2vJe4twMYbncPMFmKwUpnLZOyA0ESODNnpbnd9yDYREQEREBERAREQEREBERAREQEREBERAREQEREBERAREQFClQgren/lXqT9+D8LlZVWtP8Ayr1J+/B+FysqDXnjkfNTuZKWNY8l7f2hskY9JBWdYZhNysBiLQwOPKA8SMHGPPhZgglERAREQEREBEUIJRQiCUUIglFCIJRQiCUUIglFCIJUFEQUL8pBqqd1LNDUTMhmY6KSNrsNyN43eME+hZfybPqZ6erfNO+SNmzHG1xJDcA8PNhdL8oFJ2TpqSQDLoHteN2d2cH258y9aCpDS6Ygc4ODp3OlIIxgE4HpAB86CyKVCIJRQiCUUIglFCIJRQiCUUIglFCIJRRlEEoiICIiAiIgIiICIiAiIgrGu/zC3fzCL2OVmVZ13+YW7+YRexysyCCscEj5GvL4nRlry0Bx4gHcfOshWKmnM7XkxPj2JHMw8Y2sHGR4igzoiICIiAiIgIiICIiAiIgIiICIiAiIgIiICIiAiIgIiICgqVBQVuxdpq3ULXbi8wuA6xskZVkVatny6u38CNWUIME75mywCKMOY55Ehz8UbJwR58LOPGsM0j2SwNbEXiRxa52fiDZJz494A86zBBKIiAiIgIiIC4erLjVWy1NmonNbM6VsYLm7Q3ruKta7/uaH6VH7UE9ias75W8f+ifcnYmre+dv9SfcrGhQVzsTVvfO3+pPuTsTVvfO3+pPuW3V6mtVFPUw1FUGS0+ztsIOTnhgdPmWf4dt3wV8J9kDsU8HkEEnhjB35yg5vYmre+dv9SfcnYmre+dv9Sfctq36otNyqRT01T/bHeGvaW58mVt3S7Udpp2zVsvJtc7ZbuJLj4gg5XYmrO+Vv9SfcnYurO+Vv9Sfct61agtt3lfFRVG1IwbRYWkHHXvWrZ5GG/XRrbnPUva4Zp3tIbD4hk4Pmwgx9i6s75W/1J9ydi6s75UHqT7ltXHU9ottTyFTVASj4wY0u2fLhcjSVyfcL/d3iqlmpQQ6IPc4hoyeAPDdhBu9iat752/1J9ydiat752/1J9y6tsulLdYXzUby9jHljiWkbwlvu1Hcn1DKSQvNO/Yky0jB39fkKDldiat752/1J9ydiat752/1J9y2bhqm026pdBU1B5Roy4MaXbPiOOBXRoK6nuNK2ppJBJE7g4ezyoOBVWzVFXSy001xoDHMwsdiIg4IwehKW2aopKWKmhuNAI4mBjQYiTgDA6FZycBcSt1bZ6GqkppqomSM4fsMLgD1ZCDB2Jq3vnb/Un3J2Jq3vnb/Un3LqsutI+2fCMby+lDdsuY0kgDju47kobrR3CgNbTzDsdudp7u12ccc54IOV2Jqzvnb/AFJ9ydiat75W/wBSfcoumqaH4BqKyjqXbTi+GFwjO+QNz0jyb1h05qGnj0oytuFTI90TyyaRzS45LiR5dxCDP2Jq3vnb/Un3J2Jq3vnb/Un3LatuqLVc6sUtLOXTOBIaWFucDPSvFZq2z0VS+Caqy9hw7YaXAHqyOlBg7E1b3zt/qT7k7E1b3zt/qT7l1xcqV1tNwbKDShhkLxv7UBaE2rLJDFDI6vjIlGQGZcW8PjAbxx6UGv2Jq3vnb/Un3J2Jq3vnb/Un3LardUWihjifLWMc2UFzDF2+QN2d3j3eYroUVdT19IyqpXiSF4yHcPLxQcXsTVvfO3+pPuTsTVvfO3+pPuWSo1jZKeaSJ9US6MkOLWEjI8a69FWQV9KyppniSKQZDgg4nYmre+dv9SfcnYmrO+dv9SfcrGmEFYtNdd26mktdzqIJmilMwMTNnftAD+qs4VZj/SPL/L//AJhWYIJREQEREBERAREQEREBERBWNd/mFu/mEXscrMqzrv8AMLd/MIvY5WZBBWKnqGVDXuj2sMeWHaGN4OD5lmKwUtRHUtkdFnDJHRnIx2wOD96DYREQEREBERAREQEREBERAREQEREBERAREQEREBERAREQFClQgrVr+XN2/gRqyqtWv5c3b+BGrKgwT1Aimgj2HO5Z5bkcG4BOT6FnCwzVEcUsMb87Uzi1uB0gE+wFZgglERAREQEREBVrXn9yw/So/arKq1rz+5YfpUftQWRERBTKC2U1dry8S1UYl7HDNljhlpJaBkg+Ra2oJHM1jb6OChdUU9PEJGUbDsNc7tjtDo6vQVYbba6im1Hda6TY5Gq5Pk8HJ3DBz51i1JY6ivnpa+3TNhr6QnYJ3B4PQT6fSUHDvsFyujIZKbTr6arhkbIycSMJ3dBxxC6F9oLq67Ul5oqWGcxU4Y6mkO9pJJJHRnf9yS23UV4liiuk9NSUjXbT20jnB7/FklbN4tFxbX09wscscc0cfJPil+I5u7H+fIg5duu1DWaop31lsqLfXbBYzJw12esYB8imyyOi1NqWVnxmNLh5slbcVnvFzvdLW3w00cdHl0TKbO927r8g9C2bPZqikv8AdqycRmCrOGAHJIyeIQaOhKKmqrHLVVMDJpqiZxkfI0OJ9PlPpWLSNGyg1HfKaIgxx4DcdAyThbENpvtjknhsjqOajleZGsqNoGI9Qwf84WTStguFqrq6evlZKagDt2uJJO8knPlQYfycf3PVfSXewLV0pK+GDUksbsPZI5zT1EbXuWxT2W/WSWop7NLSvo53bQM+dqMnqx1DHFb+nbBLa3XGOplFRFUuadvpduO1kdG8lBwdKVlXHZcRWF1aJHuLp+UaNvJ6c793BdTR1FX0lbc31NG+kpp3h8URcCGkk5Ax4sKKe1agsZfTWaSknonOLmNqQQ6PPkxldLTtsrKEVFRcqjlqupftODSS1g6APSg3bxUPpbRWVMWOUihe9ueGQMqoaaq6tlhhYzTrqtr9ovm5Ro5TtjvOR5vMu3ZamrudTeqS4bMtJHJyUZawBpac5GRxOMZ6lo0tr1LZmS0VrkpJqPaJhdPnajB6seXpyg96Qo7hR19eyajko6GXt4oXvDg053geb+ir162Lbep7FDXGntlU9sk2RtckTvIB444K12+0XO3Wqtk7IFXdagdq97yGszgDHHhvPDfuCUOlYGWSopKt7paisaDUTE5O0OGPEDwQZ7vRwUekaylhYBFDSuDRgfsnf5VV6jA/JVAQMEv3+sKsdDbrm/TNRariYhJyJhilY7IIIIGRgcNy4zNO3x+lqi0T9jkNcw04a7gNol2T6EG/Wx09l0Wayhpoo5xTMaJA0bXbkAnPnytOyVFVT2Smgj0w+eJ0QcZDKz+0yM53jgcq1NoI5bQygqmh7OREbwOnAxuXAgodT2mHsO3zUdVTN/2T6ja22N6BuONyDQttDX2/Sl+irKd9PEWOdBG521sgg5HHyLpaOttHzUie6nje6pY4y7TQdreRg+LCzU9hq4tPXCmmqeyK2sa4ue5x2QSMADPQt7T9BNbrBTUVRs8rG0tOycjeSf6oK9+TmhpZrLPPLBHJK6dzC54ycBrd2/yleNNyQ00GpLfUTOit9LI5odntmNO204PXhox4/Ku1o60VNltElLV7G2Zi8bByMEAf0Wpb9Mycrf21+wYLlLtM2XZIG04g+I7wfMg0LVdoY6UUdl07U1VKMhs0mBynWSSMcc9Po4L3+TsyCovMT2GIMlbiEHIjOX5A9GPMtimoNVU1Ey2RzUDadjeTbU4dygb0HjjIWbRmnqqwvr21Lo3tlLOTcw8QNriOjiEFpREQViP9I8n8v/8AmFZgqzH+keT+X/8AzCswQSiIgIiICIiAiIgIiICIiCsa7/MLd/MIvY5WZVnXf5hbv5hF7HKzIBWOF0Tw4wlpAeQ7Z/azvz417K8Qxxxhwia0Bzi52z0knefKgyoiICIiAiIgIiICIiAiIgIiICIiAiIgIiICIiAiIgIiIChSoQVq1/Lm7fwI1ZVWrX8ubt/AjVlQYZpYmSQtkIDnuLWZ45wTu82VmCxSiHlYeULNsOPJ7R35wc482VkHBB6REQEREBERAVa13/csP0qP2qyrRu1qp7xSdi1W3ye0HdocHI8aDdCKunRduPGpr/tBUcy7d3TX/aCgsaKucy7d3TX/AGgpzLt3dNf9oKCxoq5zLt3dNf8AaCnMu3d01/2goLHhMKucy7d3TX/aCnMu3d01/wBoKCxoq5zLt3dNf9oKcy7d3TX/AGgoLHhRhV3mXbu6a/7QU5l27umv+0FBY1BAKrvMu3d01/2gpzLt3dNf9oKDvxRRwsDImNY0fqtGAsirnMu3d01/2grnz2G1Q3qmtpkuJkqGOeHioOABlBc1GFXeZdu7pr/tBTmXbu6a/wC0FBYsKcKucy7d3TX/AGgpzLt3dNf9oKCxoq5zLt3dNf8AaCnMu3d01/2goLGmFXOZdu7pr/tBTmXbu6a/7QUFiwmFXeZdu7pr/tBTmXbu6a/7QUFjRVzmXbu6a/7QU5l27umv+0FBY0yq5zLt3dNf9oKkaLtw/wDM1/2goMcZ/wD7GlP/APn/APyCsy49r03RWqtdV0753zOYYyZZNrcSD/RdhBKIiAiIgIiICIiAiIgIiIKxrv8AMLd/MIvY5WZVnXf5hbv5hF7HKzIBWGnp4qdrxE3Ae9z3b85cTkn0rKehYaamjpWvbHnD5HSHJzvJyfMg2EREBERAREQEREBERAREQEREBERAREQEREBERAREQEREBQpUIK1a/lzdv4EasqrVr+XN2/gRqyoMM0MUksL5AC+NxdHv6cEHy7iVmAwFr1EUL56d8jsPjeTGM4yS0j2ErYCCUREBERAREQERcy+3b4Ho2VHIcttStj2dvZxnpzgoOmijKIJRQiCUUIglFCIJRQiCUUIglFCIBVauHy+tP0eT2FWVcyotPL3+kunL7PY8bmcnsZ2sg7853cepB01KhEEooRBKKEQSihEEooRBKKEQSihMoJRctt32tRutHIY2afl+V2/GBjGPHxyumglERAREQEREBERAREQEREFY13+YW7+YRexysyrOu/zC3fzCL2OVmQQVhpYHQNkDpXS7cjngu/VBOceQLMeheImyNDuVe15LiQQ3GBncOO/HWgyoiICIiAiIgIiICIiAiIgIiICIiAiIgIiICIiAiIgIiIChSoQVq1/Lm7fwI1ZVWrX8ubt/AjVlQYZoI5ZYZHjLonFzPESCPYSswWvUUzJpoJHFwMLi5oGMElpG/wAxWwOlBKIiAiIgIiIC5l+tDb1QCldO6DEgeHtGSCF00QVvm5c/CSt+oPenN25+Etb9Ue9WREFb5u3Pwlrfqj3pzdufhLW/VHvVkRBW+btz8Ja36o96c3bn4S1v1R71ZEQVvm7c/CWt+qPenN25+Etb9Ue9WREFb5u3Pwlrfqj3pzdufhLW/VHvVkRBW+btz8Ja36o96c3bn4S1v1R71ZEQVvm7c/CWt+qPenN25+Etb9Ue9WREFb5u3Pwlrfqj3rUlt9VFcobe/U9f2RM0vYOTGCBx3q3Ks3H5e2kf/byewoPfNy5+Etb9Ue9Obtz8Ja36o96salBW+btz8Ja36o96c3bn4S1v1R71ZEQVvm7c/CWt+qPenN25+Etb9Ue9WREFb5u3Pwlrfqj3pzdufhLW/VHvVkRBW+btz8Ja36o96c3bn4S1v1R71ZEQVvm7c/CWt+qPenN25+Etb9Ue9WREFb5u3Pwlrfqj3qRp25+Elb9Qe9WNEHBtWnZKC6vuM9ymrJXQmL+0aBuyD/Rd1SiAiIgIiICIiAiIgIiICIiCsa7/ADC3fzCL2OVmVZ13+YW7+YRexysyCHdCw0kLoGyB0zpdqRzwXfqgnOPIOCzFYaRk7GyCokEhMji0gYw0ncPMEGwiIgIiICIiAiIgIiICIiAiIgIiICIiAiIgIiICIiAiIgKFKhBWrX8ubt/AjVlVatfy5u38CNWVBgng5WaCTlHN5J5dgcHZBG/0rOFgmjkdLA5kuwxjiXtx8YYIx6SCs4QSiIgIiICIiAiIgIiICIiAiIgIiICIiAiIgIiIIJVauHy+tP0eX2FWORu3G5oJGQRkdC+J1FVcGXItdUzuqYnGNrto7Q34wEH24HKlYKSIwUsULnmR0bGtLzxdgYys6AiIgIiICIiAiIgIiICIiAiIgIiICIiAiIgIiICIiAiIgrGu/wAwt38wi9jlZlWdd/mFu/mEXscrMggrHA6Vwfy0YYQ8huHZy3O4+hZCsFI+d7ZeXjEZErgzHS0HcfOEGyiLTuVypLVTGorJRHHwBwSScZwEG4sUs0cIDpZGMBOAXOAyuHS6ystRK2M1D4S74plYWg+fgvOsW22SipfhKaaKPlwWOiAOTjp8SDvvkZGwvkcGtHEuOAohninaXRSMkA4ljgQvnurb7R1t2pqB804oaeQtqmNGMkHHn4LVuF6tVJR0lLYHzwxCflJ8ggvG7pPHp3IPpkk0cLC+V7Y2Di5zgAvbXBwBBBB3ghVq911qu+lHVM8s8dE94w9jO2BB6vKtya+W20Q0EE8r2MnjHJOc39UADJPRxCDtoq5BrexzTcmKlzN+A57CGnzrtVFZBTUjqqaRrYGt2i/owg2UXBotW2iteWsndGegysLQ7yHgt+0XalvNK6poy4xteWHabg5AB/qEG+iIgIiICIiAiIgIiICIiAiIgKFKhBWrX8ubt/AjVlVatfy5u38CNWVBhmExmgMRaIw4mQHiRsnGPPhZQscpl5SLk9jY2v7TaJzjBxjx5wsgQSDlFWbxXXd2p4rXbKiGFr6XliZWbW/acD7AvfYmrO+lB6k+5BY0Vc7E1Z3zoPUn3J2JqzvnQepPuQWNFXOxNWd86D1J9ydias750HqT7kFjRVzsTVnfOg9SfcnYmrO+dB6k+5BY0Vc7E1Z3zoPUn3J2JqzvnQepPuQWNFXOxNWd86D1J9ydias750HqT7kFjRVzsTVnfOg9SfcnYmrO+dB6k+5BY0Vc7E1Z3zoPUn3J2JqzvnQepPuQWNFXOxNWd86D1J9ydiar76UHqSgsaKudiar76UHqSnYmrO+dB6k+5BY0Vc7E1Z3zoPUn3J2JqzvnQepPuQWMr5vXWnZ/KVDG1mWTStqAAf8Amd94crL2HqzvnQepPuWnLYdRS3SC4vuNCaiBhYw8kcYOc9HjKC3hFXOw9Wd86D1J9ydias750HqT7kFjRVzsTVnfOg9SfcnYmrO+dB6k+5BY0Vc7E1Z3zoPUn3J2JqzvnQepPuQWNFXOxNWd86D1J9ydias750HqT7kFjRVzsTVnfOg9SfcnYmrO+dB6k+5BY0Vc7E1Z3zoPUn3IaTVnfOg9SfcgsaKudiar76UHqSnYmrO+dB6k+5BY0Vc7E1Z3zoPUn3J2JqzvnQepPuQWNFXOxNWd86D1J9ydias750HqT7kFjRVzsTVnfOg9SfcnYmrO+dB6k+5BY0Vc7E1Z3zoPUn3LHUxaqpqeWZ1yoSI2OeQITk4GUFnUrl6crJrhY6arqHB0srcuLRgcSF1EBERAREQVjXf5hbv5hF7HKzKs67/MLd/MIvY5WZBBWCknfUNkL4XRFkjmAO/WAOA7z8VsFa9JUipbIQxzNiR0fbdOycZ8iDYVd1da624RUctAGSS0swk5F57V/DiOnh95VjXA1TR3SeOlqLTIeVppOUMW1siThuO/B4cD1oOLWX2CoiZR6msc1OwEB0oBLW7xggjePMV711yIsltFMWmETMEZacjZA3YPSorZdQajo326W0No2SEbc0rzhuCDuHmWXUtkqGafttDQxyVHY0jdogb8YO9Bi1FBENX2EckzEh7ftR22/p61617BDGbQGRMaOycYa0DduW3fbfV1GqLHURQPfFCf7R4G5u8cVk1naq25UtLLQtY+Slk5TYccF27o9CDxryNkWk5mRsaxgkZhrRgDtlxdTUra2r0xSv8AizRtafIdnK6N5ddb5pGZktskhquVbiIby4Ag5HiU3O21kt101Iyne5lMG8s4DczGzx9BQbOs7dRM0vVPZSwtdEGlhawAt7YDo8pXHusr3aY03RZPIVRjbK0frNGN3k359Cs+rKaas03WQU8ZkleGhrW8T2wK5VXZmVelrXR1EzaOviY3kDI7BDwN4/z1IOtfLdSzaeqqUxMZCyEuYGjAYWjIxjhghcr8m3yck+ku9jVhrucdfbprfXw09JA1mZqwPyHNG84A68b+HSs/5NwRpx+RgGocR6AgtiIiAiIgIiICIiAiIgIiICIiAoUqEFatfy5u38CNWVVq1/Lm7fwI1ZUGKV0jXxhsYc0uO27axsjB346d+B51lG5YpZHMkiaI3OD3EFw4NGCcn2LKEFZn/SPT/wAuP43Ky8FWpv0kU/8ALj+NysvUg1KC6UdyMwo5uVMDtiTtSNk9W8KIrrRy3OW3MmzVwt23x7JGG7t+cY/WCrmgf9pefpXvS2/pOuv0VvsiQdV+rLHG15fcGN5N+w5uy7aB8mMkbuOF0LfcqS50/L0UzZo84yOjyg7wqjoe30lRV3SpngZLMyoLGueM4BznGetZbXSR2j8oE9NSDFPU05eY2ncw5B4eUHHicg7HO6xchy3wjHsbezjZdtZxn4uM48eMLpUFxpblTCoop2TRnpaeB6iDvHnVN/Jza6Oe3z108DJZhMYgXjOyNlp3Dx7SiCM2PVl4it8RLDRPmZG34rXAZAx5dw8qC119/tVukEdXXRRvJxsAlzh5QMkedbVNWU1VDy1NPHNHj4zHbQ+5fNNM3PsSCeQ2Ka5TTPPKTAFwxuOMbJ68+ddXS76huoa57LXPQ0dTCSY3MIa0gdG4Dr9KCwjWFhLGv+EWYccAbDs9HEY3celdzKomgLPbq6zzVFXSRTSmcszI3OAGg7uriVeyEHPuN8ttrIFdVxxOO8N3udjyDJXu33egubC6hqo5sby0HDgPG07x51WJauz098q6iCjrbvWPxtOZGJGRHhgHdj0dCw6ednXE/wDq8W4mm3wAjjuOTjdvygskuprPAJjLXMZyEhikBa7IcOIAxk8OI3LZt13oLqwuoalk2OIGQR5QcEKqaVoKWq1Vf554myPgqXBm0MgZe/PsC3qSkgoNeyx0cTYWPoNtzGDZaXbeM4HkQda46htVrmEVdWNikIzshrnEDx4Bx51zqC5sr9YkUlaZqQ0IfsskJaHbXHHQcLS0VDFcn3G51sTZql85btPGQ1uOAzwHuCWW3xW78oFfDBsCN1MZA1p+Jkt3Hq9xCC5YCquiquoqam8CpqJZRHUbLBI8uDRl24Z4K1r5xbKyags2qKimJErZwGkcW5cRnzZygulXqC1UNQIKmuijl4Fuc48uOHnWSqvFBSUIrZahppiQ0Sxgvbv4b259K5unrJbxYaZ76WKWSpgbJM97Q4vLhk5J6N64Vit3L0+o7Iz83ZIRG52SA4E49gQXSsuFNRUTqyplDKdoBMgBcMEgDh15Ch1xpW274QdLil5PlNvZPxeOcYyqRJVyXvS1ntFM9raiocYnHgAIhk582CtaG6h2j22Jr2mtfU9jNaCfi7QOT4uIQX4XSi+D217qljKV4y2R+Wg+nesVBfrXcnmOjrY5Hj9Te1x8gOCVU9XTtp73a7YKF1VRwQ8o2ljJy87wAcZyBsg+lad2r5a2KJ1Hpeoo6uBzXRVDIz2mDnhsgEeVBfK67UNulhjralkDpg4sL8gHAyd/AcelLbdqK7RvfQziVsZw47JGPSAq3qWkF4vmnYZo9hk2298b9x2QGuLTjpwCFaaOhpqFjmUdPHA1xyWxtDQTwzgIM0sscLC+V7WMHFznYA85XNg1JaKmqdTQ18L5QcYzgHyE7j5iVWvykzyh1uptlzoHuc5zBkbRGAB95Wjcq4V1pNFHpSohIbiKRrCSwjgfi7/GgvVxu9DaxEa6oEIldssJBIJ8oG7zrTh1ZY5p+RZcYg7OMuBa36xAH3qp3wy1lj022uie2R0pikZIC1xAIbv4HeBnzrt6vtFvp9KVBho4mGnDTGWtwWkuAO/iePSg71TdaOlq6elmm2Zqk4ibsk7XnAx6V6r7hS2ymNTWS8lECBtYJ3nowN6q9wilm0barozbfVULY5xgnLhu2hu8W/PiXm/1UWpLparRRy7UEmKmZ4GQG4yB4jjO4jpCC1zXClgpW1M9RHFC4Ah8jtkHPDj7FgoL1bbm9zKKsjle3i0HB8uDx8qpuoK0O1i6Ca2PuENHCBHTx5wCQCXEAHI34x5FrXWqqLhU0U1Hp2ooZ4JAeVZGfi7t25oG77kFhqaqob+UOkpRUS9jupi4xB52CcO34zjoXer7pQ2xgdW1McIPAOO8+QDeq3U/pNo/opz6HKNIQRXo1t2uUImqTUGNolG0ImgA4Gf3seZBZ6G50VxZtUdVFMBx2HZI8o4jzrSfqiyxcuJLhG10Dtl7SCHZzjcMZPmyuDVU8Vo/KBQOo2NibVsIkY0YHSNw8wWLSVspKu/3ioqYWyvgqSIw4ZDSXOycde5BbbddqG6xl9DUtmDTggZBB8hwV5uF5t9sGa2riiP7GcuPkaMk+hVmopG238oNEaGNsbKmI8qxjcDG/JI8oC4lquZivNxq3Waa5TSSkAgE8mMncRg7+HoQfR6K40dfHt0dTFM3idh2SPKOI8607hqS022pNPV1jWTAAlgY5xGeGcA48iqlkknfrGKqgs1Rb6eaMskYWODAcE5+KB0Dzr3yFdY664TVlkbcqeaQuMww92Cd2453Yznd50F3pKunrYBPSzMmiP6zHZHk8R8S8XT+66v+C/8ACVw9HVFnnNa+0CeLbkDpIJcAM442QNwHH/OF3Ln/AHVWfwX/AISg52jfktQ/uH2ldxcPRvyWoP3D7Su4gIiICIiCsa7/ADC3fzCL2OVmVZ13+YW7+YRexysyAVhpqiKpbIYjkMkdG7I6QcH2LMVigfE8OMTmkB5Dtn9oHf50GZQpRB5wpwpRBGEwpRB5wpwpRBGFydRWWO+W7sYyGKRrg+OQNzske8ZXXUFBUXaf1FVNNNW31ppXgtfycfbOaeI4DoVlt1FDbqGKjpm7MUTcNzxPjPjPFbOEQSiIgIiICIiAiIgIiICIiAiIgKFKhBWrX8ubt/AjVlVatfy5u38CNWVBhmmbFLDG4OJlcWtwMjgTv8wWULHLNHHJEx5w6RxDPGQCfYFlCCszfpIp/wCXH8blZlWZv0kU/wDLj+NysyCmQWbUNlrap1qdRzwVUheRKCC3JO/zZ/wWxp+xXSh1HVXK5TxTmeEtL2E5JJacYxwAGFa8JhB860z8NxyXSSztpZW9kkPjnzxyd4wQrLYrHU0lxqbpcqhs1dUDZIjzsMbkHAzv6B6FuWSyRWcVXJTPk7IlMh2sbvEMLpkZQfN9GMvsdpnmtHYksbpth0U+cggDeMEDgR6FarHYpqO4VVzr5mzVtUMODG4YxvUM7zwHoW1YLJFYqKSlglfK18pky8DIyAMbvIurhBTYbPftPS1DLGKWqpJn7YjnyDGfFvHi3+ILpWay1sM09fdKozVswLQ1rjycY6gFYMKAEHC0daKmy2mSmqywvdMXjYdkYIaP6Fd4oiCm09p1BYaqpbaGUVRT1MpeTNkFnlwR/VZrbZLzDqhl2q56aQTRls7Y8jZ3bgM8RkN3q2YTCCv6es9VbbveaqcsMdbNykeyd+Npx39Xxgtj4Nn51m55ZyHYgh479raJ4LsYTCCq1FsvVpr6mosHY0sFS/bfTTDGy7pIOR7VNist0p9Q1F1uT6cuqIdlwiyNk5G7HiAVowpwghVmyaclporxBX7BhrpCRsOydk59B3qz4RBU6ek1Rao4aGjdQ1VMwbLJpgQ5g6AQD710tN2N1mp5uWnM9RUP5SVwGBnxLtYTCCoWPSUls1NPXOMfYzS807W5yNro8WBuUQ6SfHrI3Mck2iDzK1gPbbWOr97JVwwmEFf1DY5q2op7lbphDcaYYY5x7Vzd/an0n0laLrfqS9SxxXaSCipI3Bz20zjtS/ecK3YTCDj1dsklvtprItkQ0bZQ4E7+2bgYXXU4RBxtS2MXujjY2XkZ4X7cUmM4PUuTLTauuEBoKh1HTQkBr6iMkucOnp6fIFbyMphBV7vpuaentEFG8FlFKHPMrt5G4k+M7l1NSUM1zsVVR0+zysoAbtnA3EH+i6mEwg51soDT2KnoKkNcWwCKQA7juwVw9H6WqLJWVVRVyMc5zQyPYdnLc5JO7cdw+9W3CIK9d7FUG6NvFolZFXhuy9sgJZMMYwccOj0DqWq223+71dK+8vgpaaF5c6CmeQZMcM7yMefgSrXhMIK/PZ6l+sqe7NLOx44TG4bXbZw7o861p7VeLTW1VTYXQTRVT+UfTT7tlx4kHI/orSAowgrVBYKyovTLzeZojURtAjhgzsMwD0nP+Sq/Yo7uLzeZ7Q6ncWTua+GfOH5c7GMeRfRseNcu0WSK1VNbNFK95q5OUcHY7U5J3elBo2qy1hvJvN2liNWWbDYYAdhm7HEnf0+lactlvFnuVXW2E088dUdp9PNkAHOd28ZO89I4q3YUYQVy0We5SXM3S9VDTMG4jp4ieTj9/wDitbsDUdnqqhtp7GqqSeUvaydxzHnzj/PQrbhMIK7pyx1NHWVdyuUkb62q3FsQ7Rjc8B6B6F2Lp/ddX/Bf+EraAwtW6f3XV/wH/hKDnaN+S1B+4faV3Fw9G/Jag/cPtK7iAiIgIiIKxrv8wt38wi9jlZlWdd/mFu/mEXscrMggrHA2JofyIYAXku2f2s78+NZCsVPTxUzXiJuyHvdI7fnLick+lBnREQEREBERAREQEREBERAREQEREBERAREQEREBERAREQFClQgrVr+XN2/gRqyqtWv5c3b+BGrKgwzTRRywskID5HFse7O/BJ8m4FZQVilMIlh5TY2y48ntDfnB4ebKygIKnepaqg1lBcIrdVVkTaPkzyDC7BLnFZ+ddX4N3X1J9ysuFOEFa511fg3dfUn3Jzrq/Bu6+pPuVlRBWuddX4N3X1J9yc66vwbuvqT7lZUQVrnXV+Dd19SfcnOur8G7r6k+5WVEFa511fg3dfUn3Jzrq/Bu6+pPuVlRBWuddX4N3X1J9yc66vwbuvqT7lZUQVrnXV+Dd19SfcnOur8G7r6k+5WVEFa511fg3dfUn3Jzrq/Bu6+pPuVlRBWuddX4N3X1J9yc66vwbuvqT7lZUQVrnXV+Dd19SfcnOur8G7r6k+5WVEFa511fg3dfUn3Jzrq/Bu6+pPuVlRBWuddX4N3X1J9yc66vwbuvqT7lZVzKK6Oqb5cbeYg0UYjIeD8babnh0IObzrq/Bu6+pPuTnXV+Dd19SfcrKiCtc66vwbuvqT7k511fg3dfUn3KyogrXOur8G7r6k+5OddX4N3X1J9ysqIK1zrq/Bu6+pPuTnXV+Dd19SfcrKiCtc66vwbuvqT7k511fg3dfUn3KyogrXOur8G7r6k+5OddX4N3X1J9ysqIK1zrq/Bu6+pPuTnXV+Dd19SfcrKiCtc66vwbuvqT7k511fg3dfUn3KyogrXOur8G7r6k+5OddX4N3X1J9ysqIK1zrq/Bu6+pPuTnXV+Dd19SfcrKiCtc66vwbuvqT7lhq9S1lRRzQjTt0aZGObkwndkY6la0wg4+lIZafTlHFPE+KRrDtMeCCN54grsqFKAiIgIiIKxrv8wt38wi9jlZlWdd/mFu/mEXscrMggrFTU7aZsjWue4PkdIdo5wXHOB4lmK16SnNO2QGR0m3K6TtujJzjyBBsrVrrhSW+NslZOyFjnbIc87sraVP/KS3atFK3OM1AH3FB3DqG0NnEBuNMJD0coMengtqrr6WhpuyKqZsUOQNsndv4LkP0pan2R1FFSxsL2ZbKRl4d0HPHiqaKqaf8nc0Uxy2nq2xsdno448xP3oPoEN/tVRVNpoa+CSV5w1rH5zu8SyV14t9uc1tbVRwucMhrjvI8ir9usdBbNNR3PsNhroKY1O2XO+OGkjpWroq0w3SGa83NraupllIbyg2g3HHdwzn0YGOKC20NxpLhGZKOojmaDgljs48vSFNbcqO3s26ypigB4bbgCfIOJVTrKWGxa1tnwczkY60FksYPanfjgsVoo477rC51dfGJY6V2zHG7eAQcDd04DT6UFuobvQXHIo6uKZw4ta7ePNxU190obc1pramODa3NDjvPm4rmT6Xpm3iluVA8UUsT8yNjZ2srekYyAN2d6rFNV26p1Pcau9RSzuil2YWNjc9jQN28AY4AcUF5obrQ3EONFVRz7Pxgx28ebipr7pRW5rH1tTHCHnDdo7z5lSp6igg1HQV1ipZ2PfLsVDORcxhacDOMYB3+TcvWpI5KPVDrlcbfJX20RgNBblrDjp6OI6etBcaC7UFy2xRVUcxZ8YNO8eZTXXegtxArKuKEngHO3+jiqvpx1hud8jrrbytFUsYQ+kADWvBBBO7jxzu6huWpdmyWrUlVcrpbDcaWTHIy43RDG4Y4Z6N/VnpQXOgu1DctrsKqjmLfjBp3jzLdVOsAsFxvbbhapJKaZjDtUoaGBwOckjh09HUFcAg9IiICIiAiIgIiICIiAoUqEFatfy5u38CNWVVq1/Lm7fwI1ZUGGaOJ8kLpAC9jiY89eDnHmysywzQRyzQSPztQuLm4PSQR7CVmCCUREBERAREQEREBERAREQEREBERAREQEREBERBBVctHy11B+7T/gVgllZDG6SV7WMYC5znHAA6SSqna7rbo9W3ud9fStilbBsPMzQ12Gb8HO/HiQW9SoBypQEREBERAREQEREBERAREQEREBERAREQEREBERAREQEREFY13+YW7+YRexysyrOu/wAwt38wi9jlZkArXo45YmSCaXlC6VzmnqaTkDzBbBWvSCoDJOyXNLuVcWbPQzPa/cg2VTvyk5FnpS0ZIqBjy4KuKrusbTVXehp4qNrS+OYPO07GBhByKrVVwnt76FllrIq2SPYBwcAkYyN3UvN5sklq0EKFuZZuVa9+w3O8nfjyf0V3Y3DADxAwveEGlTQMms0NPMzLJKcMe09RbghVK3tuOi3VEElHLX0UztuN8A+KcYOR0bsehXrCjCCoUMVVqPUFNd56V9JSUjdmNkvxnu37/EFidFctN36urKegkq7fVHbdye9zTx4ceJKumExuQVCirLpqO7wTxxz0FupSHPa4kGZ2QcHr4f5yschqdKXetqm0UtXR1ztsGHjG7J3H0q6YTCCoUV1vN+vNO6lgmoLdCQ6YyNGZDnhkjpxjd41lutwu1lu0k74JK61zNAaxgGYjuzwHl/yFacJhBRKeJ+oL9b6uitb7bFSP5SaVzNnlN4OzuAzwI863a26Xmx3Wd9bTvr7fUOPJckN8YycA7uo439St+FGEFEoqOe9aio7rRW51spYMcoXANMhBJIAHHPDKvYU435QDCCUREBERAREQEREBERAUKVCCtWv5c3b+BGrKq1a/lzdv4EasqDBPTiWaCTbc3kXl2AdzsgjB9KzhYZonvlgc2UsbG4uc3HxxskY8W8g+ZZgglFyrzfaazPp2VEc0j59rYbEzaJ2cZ9q0OeVH3Dcfs5QWRFW+edH3Dcfs5TnnR9w3H7OUFkRVvnnR9w3H7OU550fcNx+zlBZEVb550fcNx+zlOedH3Dcfs5QWRFW+edH3Dcfs5TnnR9w3H7OUFkRVvnnR9w3H7OU550fcNx+zlBZEVb550fcNx+zlOedH3Dcfs5QWRFW+edH3Dcfs5TnnR9w3H7OUFkRVvnnR9w3H7OU550fcNx+zlBZEVb550fcNx+zlOedH3Dcfs5QWRFW+edH3Dcfs5TnnR9w3H7OUHcrYGVVHNTvGWyxuYRnG4jC+M2iiNTfqWjkDXAzhjgeBAO/7sr6Vzyoz/wCRuP2cqoWyrpaXWVRcex6swAue1jYO2BcOBHQN59CD6iF6Va55UY/8jcfs5U886PuG4/ZygsiKt886PuG4/ZynPOj7huP2coLIirfPOj7huP2cpzzo+4bj9nKCyIq3zzo+4bj9nKc86PuG4/ZygsiKt886PuG4/ZynPOj7huP2coLIirfPOj7huP2cpzzo+4bj9nKCyIq3zzo+4bj9nKc86PuG4/ZygsiKt886PuG4/ZynPOj7huP2coLIirfPOj7huP2cpzzo+4bj9nKCyIq3zzo+4bj9nKc86PuG4/ZygsiKt886PuG4/ZynPOj7huP2coLIi5Vmv1LenVDaaOZjqctD2yt2SM5x7F1UBERAREQVjXf5hbv5hF7HKzKs67/MLd/MIvY5WZBB4LHC+R4eZIjGQ8gAkHaAO47utZSsFLLJK2QyQGItkc0AnO0AcB3nG9BsKMZUoghSiICIiAiIgIiICIiAiIgIiICIiAiIgIiICIiAiIgKFKhBWrX8ubt/AjVlVatfy5u38CNWVBgnbM6WAxyBrGuPKNx8YYIAHnwVnCwTmcTU4ia0xl5EpPEN2TjHnws4QV+9fK3TvlqfwBWBV+9fK7TnlqfwBWBARce4antVtqZKerqDHLGAS3ZJO/hjCyc4Lb8Ei5moxSk7IcWkEnOMY49CDqIuJRars9dVMpoKo8q/c0PY5uT1ZIW7crvRWqNr62dse18VvFzvIBvKDeUZXKtuorbdKg09LOTK0bRY9haSPFkb1q0PYnO+v5OunkqeSG3TOB2GDtd46Or0oLAoyFxazVdnoqo009WOUacODWlwafGQuPp+vbWa3uskNQ6WlMO0zDiW/qbx96C5otK13Wku1M6oopDJG1xYSWkbxg9PlCimu1JVV9RRQvLp6f8A2jcYwg3kXDrNW2aiqX081VmRm5wYwuAPVkDiujbrjS3OlFRRyiSMnGRxB6iOhBtomVx59T2mnlqYpqrYfTEB7S05yTjAHT5kHYRcePU9okoH1orG8ix2y7IOc9AxxWa1X2gu5lbRTF7osbTXNLSM+VB0kXMul/ttoexlbPsPk3hoaXHHWcDcptd7oLu15oZw8xntmkbJHjwejxoOki5Fw1Na7dVdjVFQeWAyWMY5xb5cBZrVe6C7iQ0M3KGM9s0gtIzwOCg6JC8NY0Oc4NAc7icbyuLNq+ywTSxS1RbJFIY3N5NxORuON3Dcty1Xugu4k7Cm23R/HaQWuHmKDo4RQSuVc9R2y1TthrKjZlIzstaXEDx4G5B1kWha7vRXeF0tDOJAw4c3g5vlHELnu1lY2tcTV7w7Z2dh2c+THBB30XOt96oLlSy1FJPyjISdsYILcDPDisttudNdaXsmjeXxbRbktI3jyoNxFo0t2o6uuqaOCQumpt0o2ThvnXPn1lY4JnRurNst4ljC4ekDBQd5FxL5WR1Ok6yrpJcsfA5zHtKjSk+NKUU08hIEZLnvd1E8SUHcRV8a0sRkDOyyMuxnk3Y9OF0LleqG1wRT1c2zFK7ZY5o2gd2ehB0EXBdrGxtn5I1o442g1xb6cLsyVEUVO6ofI1sTW7Tnk7g3Gc5QZUVfj1pY5JWRir2ds4DnMc0eckYC61XcKWiozVVMzI4AAdvOQc8MdaDaRcSk1XaKypZTx1JbI84aJGOaCerJHFdsFARSiCEUqEFZ038p9SfxYvY5WdVnTfyn1J/Fi9jlZkBERAREQVjXf5hbv5hF7HKzKs67/MLd/MIvY5WZBBWKmnE7XkMezYe5nbjGcHGR4upZSvEUrJQ4xvDg1xacHgQcEIMqIiAiIgIiICIiAiIgIiICIiAiIgIiICIiAiIgIiICIiAoUqEFatfy5u38CNWVVq1/Lm7fwI1ZUGCeSRk1O1kW2x7yHu/YGCc+kAedZ1gnnMU1PHybnCZ5aSODcNJ3+jCzhBX718rtOeWp/AF3+hcC9fK7TnlqfwBd/oQUo0sFX+UyoZURNla2nDg1wyM7LRw8hKwasLhqW10UNEyphjjL2Ugw0OJz5ugLvRWaoZrKa7l7OQfCGBue2zgD+i93+yyV0lPW0EjYLhTH+ze7gR0goK5e4btdaSONmm+xpoXAxTMkaCzHVhb16t95FZa7nS07aueCHYkheRufje4DcOno6gsk9m1DdZ4W3Kvp4aaNwc5tNtAu8S371aK2Wqp6201fIVEA2eTkzyb29RA86DlUl0pqy/0Lrtbai33IAtikyQ154YPSeK12zvpdZajqIscpFQue3IyMhrCPKt4WC73G70dZeZqUxUjtprIGntjx6fGAt2isk8Gq6+5yOjNPUxCNrOJ/V4jH/CUGpoi30smnW1UkLZJqtzzM54B2sOIx5N3DyrRsVLDR64vVPAwMiZAS1o4DJacfeVvRWO82eWaOx1cDqSV22I6hp/sz1DC9WDT9wob7WV9wqIpzUR7JczIJJIPDoG5Bi/Jr8nZfpLvwtWtbZjT6o1NO1peY4i8NHE4Gcfctilsd9s76ins9TS9hSSF7RK07Tc+7d6Fm03p2stV0r6mtmjnFSN7m5y4k5OQgr+lJK6ntr5aewiu5dxLpzI3Lh1YPn9K6VihulsrrrWfA7oIJYttkAeCNscAMeU9C2oLJe7NLURWWppTRyyGRrKhpywno3f53LpWKz1FFLNWXCrfU1k3HBOwwdTQg59Hqa61FZDDJYZ4mSPDXPJPagneeC1NP0sFTrW9vnhZI6NwLNsZ2Tnx+RXXguDZ7NUUF/ulfK9hjqiCxrScjf0oOLbqCkf8AlKuEZp49iGASRt2RhrsM344frFbUzuxvylQsiDWNqKU8rgfGwHHJ8fahdCjs1RBrGtuznsMFRCI2tB3ggM/7SlRZqiXWVLdmuZyEUJjIz22cO94QVi0VNZLeLlcIrM+vnM7m7UkoBhbnc3B9HmXQt0F252w3AWY0NPJEYp2scwh3E7Xp2eG/d410qyy3GkustdYZoIuyR/bwzN7UuH6wx07z/kr1a7NcXXM3G81gllaMRwRZEbejJHSUHMiuVHb7zcm2W01NbVulxNID2odk5GTvAzn0LVttTXP/AChROqqPsB88Ti+Jp+OA1xBOOJyPuXRhsN4s1XVCxS0baWdwcBO0lzd3DPSOpe6HTtxi1FS3asq21MgY5soAxs5BADR1DKDS0hQwVGpb7UzRte+GoLWbQBxl7skePcFntgDfym3VoGB2MDgdZEeT966enrNUWuvutRM+NzayflGBp3gZcd/1gopLNPBrKtu7nsMFRAI2tB7YEBn/AGoO487DC7BcQM4HSvnGmamvbLWV0NmNwlllIMz5BtNH7O9fSeKrMllultuFRNYZqZkFSduSGZu5rutuOCDS0/SXKLVU1bLajRUs8RaWtc3ZaQBg7uOcH0rB+Tu3wPNdXPY18rZeTYSM7I4nHlyPQu5Z7NWxV8lxu1Zy9U4bLI48iOMeIdP/AO00nZqiy0tVFUuY50sxeCw53YxvQc21f2P5R7pBF2kToA8sbuBOGb8de8+leLfWU+lqq+UkxDY2kVVMw5BkBB7UHf07I9J68dWls1RDrGsu7ns5CaIRtaDvzhv/AGrU1hpeW+zU01M+OOSMFjy/O9u4j0b/AEoObbYKuj0Lcbm0l1bWgyuLhghucZ9G0R5QsVgFfRWeNkOmW1DZm7ZmMg/tAd4O/ONxG5XgUUPYHYWzmHk+Sx/w4wq9HbdTW+EUdDWUctNGNmJ8zDttb0DzbkHNoqOvodH3yKtp308ZDnQxucCGg8QMLBK8SaR07QOmfEyrnDJNndlm0Qcnh0hWGCwVEem6yhlqeVrKsOL5Xk7IceAHUP8AFeDpjsrSdNaaqUMmhGWys3hrsn0jfhBtXOz29un56cUkfJwwOLARvaQ04OeKpVwlNXoiyiToqDHuO8gZCsjbXqaopBb6qvpW0rm8m+VjSZdn2ZI3ZXP1tbobfYLZQ0uWsZPsgnicg7z48oO/dbLbotN1VOykiDIoHuZhu8ODSQc9apddV1E2i7NCRJIHzPaQDgODTgNJ6/crKLTqSopTbqm40wo3DYdM1h5Vzf8AELp1WnaOexx21oLRC3MMm7aY4frZ8vHyoK9cW3KutTqEaWbE3Z2Y3Nkb/ZnoI3L3X2a7Vuk7Y0Q/6ZROy6B7hlwBwN+ccMFbc9v1VXQdiT11JDE4bL5Ymnbx/ity6aekmtlJBbquWCakdtMke8na69ryneg4lfd2VDqSDU9pmpJGygxVETsNYevOd2NxO88OsK8xlrmgsILSMgg5z41U6uyX+8iGmu1TRijEgfJyDTtOx0Anh/nirXExscbWMGy1oAA6gEGRERAUKVCCtab+U+pP4sXscrMqzpv5T6k/ixexysyAiIgIiIKxrv8AMLd/MIvY5WZVnXf5hbv5hF7HKzIBWOGSKQOMTmuDXlrtnocDgj0r2VjgjijDxC1rQXuc7Z6XE7/PlBmREQEREBERAREQEREBERAREQEREBERAREQEREBERAREQFClQgrVr+XN2/gRqyqtWv5c3b+BGrKg16ipZBNBG4OJmcWtI4AgE7/ADBbAWGaeOKWGN5w6Zxazd0gE+wFZggr96+VunT46j8AXfXD1BbLjV19urLZJCyak5T/AG2cdsAOjxArX5LWHdFt+o5BZPOm7rVb5LWHdFt+oU5LWHdFt+oUFl3dabutVrktYd0W36hTktYd0W36hQWRTu61WuS1h3RbfqFOS1h3RbfqFBZNyYCrfJaw7otv1CnJaw7otv1Cgsm7xKdyrXJaw7otv1CnJaw7otv1CgsvnTzqtclrDui2/UKclrDui2/UKCy+dRu61W+S1h3RbfqFOS1h3RbfqFBZdyjzqt8lrDui2/UKclrDui2/UKCyJu61W+S1h3RbfqFOS1h3RbfqFBZfOo3darfJaw7otv1CnJaw7otv1CgshUdKrnJaw7otv1HLiVceohqqgbJLR9mci/kiGnYAwc5HWgv44J51WuS1f0VFt8faFTyWsO6Lb9QoLIcJ51W+S1h3RbfqFOS1h3RbfqFBZfOo3darfJaw7otv1CnJaw7otv1CgsibutVvktYd0W36hTktYd0W36hQWTcnnVb5LWHdFt+oU5LWHdFt+oUFl860LpaaS7RxMrGOcInh7NlxGCuTyWsO6Lb9QpyWsO6Lb9QoLIAAm7rVb5LWHdFt+oU5LWHdFt+oUFkU7lWuS1h3RbfqFOS1h3RbfqFBZfOnnVa5LWHdFt+oU5LWHdFt+oUFlymVWuS1h3RbfqFOS1h3RbfqFBZcplVrktYd0W36hTktYd0W36jkDTfyn1J/Fi9jlZlX9N2mvoK241dxkhfLWOY7+yzjIzn2hWBAREQEREFY13+YW7+YRexysyrOu/zC3fzCL2OVmQQVip6eKmDxE3ZD3mR2873E5J9KynoXiKPkw4bbnbTi7tjnGTwHiQZUREBERAREQEREBERAREQEREBERAREQEREBERAREQEREBQpUIK1a/lzdv4EasqrVs3a6uoO4mCM/erKEGKZ8TZIRIW7bnER545weHmysqxSRxPkic9rS5jiWZ6Dgjd5srKEBFKIIRSiCEUoghFKIIRSiCEUoghFKIIRSiCEUoghFKIIRSiCCqzcPl9afo8vsKskhcI3Fgy4A4HWV8qqdYVUl8p7g+jibJTMdHyeTg5yDlB9XCLFSvkkpYnzMDJXMaXsH6rsbx6VmQQilEEIpRBCKUQQilEEIpRBCKUQQilEEIpRBCKUQQilEEKURAREQEREFY13+YW7+YRexysyrOu/wAwt38wi9jlZkEFYqaEwtka6V8m1I5+Xnhk5wPEFmKwUzJWNkEsvKEyOc04xhpOQPMEGwiIgIiICIiAiIgIiICIiAiIgIiICIiAiIgIiICIiAiIgKFKhBWaX9ItZ9Bb+JqsyrNL+kWt+gN/E1WdBgmgjllhkeCXROLmb+kgj2FZgsM0LZZYZC54MLi4BpwDkEb+sb/YsrUHpERAREQEREBERAREQEREBERAREQERQglFGVjkmjibtSPaxvW44QZVC41XqqzUm51dHK/9iHMhJ6ty0xqSvrTi12KqkB4PnIib96CyE9C+TV9oDdduoHNBjlqg7HAbDjtY9BI8yuppNUV3+3uFLQRn9Wnj2z6Xf0WjNpC4tusVfTXcvnY0/2tQwOIPDcOGN5QXJSq2JdV0YHKU1DcGt3f2bzG93j37lHOx9O7Fxs1fTY4uEe20DrygsyLjUuqLLVbo6+JjuBbKeTOf+bC6sc0crdqN7XjraQUGRFGUyglFClAREQEREBERAREQFBKlQUDKjKpdq1ZNzqrLZcJGmAzvigcWhuwQ4gA49C7uqa6ot2n6qrpX7E0YbsuwDjLgOB8qDsAqVz7NUSVNloqmd21JLAx73YAySMk7lstqoHvDGTRuceDQ8EnzIM6KFKAiIgIiIKxrv8AMLd/MIvY5WZVnXf5hbv5hF7HKzIBWClFQ1snZLmOJkcWbH7Ge1B8eFmKxU7pnCTl2NYRI4N2TnLc7j5cIM6IiAiIgIiICIiAiIgIiICIiAiIgIiICIiAiIgIiICIiAoUqEFZpf0i1v0Bv4mqzqsUv6Ra36A38TVZ0GCaIySwPErmCJ5cWjg/cRg+nPmWYLBUMmdNTuieGsa8mQftDBGPSQs4QSiIgIiICIiAiIgIoTKCUUZWvU19JRgmqqYYR/xvAQbCEqvT6ytbX8nSdkV0mcbNNEXfecBYxd7/AF35jZRTtP8AvKuTAH/KN6CyZ8Sxz1MNNGZJ5WRMHFz3AAKvOst/riTXX3kGnjHSR4A85wVmp9H2qMh9S2atlG/bqZC77uCD1UaxssL+TZUmokzgNgYX58mNywPvl7qiBb7BKxp4Pq3hnpbx+9d2moaWjaG00EcI4do0BbGEFabb9S1v55dYaJp/UpY8n0ngvcejbaX8pWvqa6T9qomJz6FYsIg1KW3UVEAKWkghx0sYAfSN62c71UhI/wD/AJMdHtu2Oxs7Od3DqVdbcaih11VVTpJTTRVTmSkk7LWFxbv6PJ5EH1BM9HSsU8zIIJJpSGsjaXOJ4AAZKoWhq+a4aurp5HvLZIZHhpJwMvbwCD6FxUH0+ZfPmWn4d1jdqeWrnhZEdocm7yDC7NHoqGjrIagXOtcYnh4aXDBIPA+JB3qq20NYP9Ko4Jt2MvjBI865MujbTtbdKKikeP1oJXD2rWr7bWX+/TQVL6ukttM1uwGdqJXdJz5yFrxQu0rqKipoqmeekuJcwxyHaLHAjBHp49WUHQNnvlIzFvvzpccGVcYdn/mG/wC5eezdU0eeyLZS1oHTBLsE+Y+5WQBMbuKCvc7oIB/rGgrqE9csJLfMR5Vu0mo7PWENgr4S4jc1ztk/euoWggg8DuK59TYbVVZ5egp3E9PJgH0hB0A4OGRvB4EdKnKrr9H0THB1vqaygcOiGY7J8xz7V4bbNSUeOxr1FUtH6lVFx84yUFlUqtuuuoaPPZVkZUNH69LNnPkad6mPWNvaS2tgrKEjpngOPSMoLGi59NerbV47HrqeQkZAEgz6Fv5QSigFEEqEyiD5pT2P4br9Ssi2W1UNWHQvdux278jz49i3669fCmhrhTzkiupQxk4JG8h4G0PLhdTSlDU0161BNPDJHHPU7UTnDAeNp5yPSPStDW+mpqj/AE+2RF0r+1nijG94zkHHTvxlB4ulbUR6Z09b6WV0Lq9kcbpGnBDcNHH/AJgvd60hQW2yyVdDJPDVUrTIJQ85cR7PMtmvstVU6XtT4GFlwt8ccjGuG/IAyPLuHoXi5XK7Xe2G3QWWqgmqAI5JJW4jYP1jlB39O1ktwsdJVT45WRmXY3AnhldNaVqomW62wUcbtpsLA3a6z0n0rcQSihEEosU00dPC+aVwbGxpc5x6AFr0t1oKzApqyCUnoa8Z9CDi67/MLd/MIvY5WZVnXW+gt38wi9jlZgcoIKxwSPkD9uJ0Za8tGT8YA7j51lKwUsxnbITE6PZkczDv1sHGfOg2EREBERAREQEREBERAREQEREBERAREQEREBERAREQEREBQpUIKzS/pFrfoDfxNVnVYpf0i1v0Bv4mqzoNeo5flqfkdnk9s8rnjjZOMefCzhYKh8zZqdscYcxzyJD+yME59ICzhBKIiAiIgIiICIiDVuFU+jo5J46eWpc0boohlzt+NypNZrm4Oq+x46SK3ZJG3V7RI8oA3egq/nescsEU7NiaNkjep4yPvQVWjoay8MzPqnlmnjHQlrcf8w3+kLfpdIWWndtupeyH8S6dxfnzcFlqdJ2WoO0aFkb+IfESwg9e4rUGma6lObdfq2PqE2JB96Dvw08EDAyCGONg4BjAAPQsuN6rjpdVUQG3BQ3Fo6Y3GN58ud3oUN1byBxcrTXUnQX8nttHnG/7kFlwi5VLqOz1mBDcICTwDjsn0HC6jXBzQ4EFp3ghB6RQD4kyglQVKgoKcP0on6L/APFc2mpDXVmr6drdtznEtb1uDnEefIVk+BagaxN424uQ5Hk9jJ284xwxj70stkqLdfLrWSvidFWP22BpO0N5ODu8fWg4Mt2qbxpK3UFNIX1ta7seTtt+GjtiTx3jBPiJWxYYG0v5Q6+BoAbFQsYAOG5sQW1ZNJuteoqmvL4jT9saeNucs2j0jGBgbty3aSzVEGsa27ufEYJ4BG1oJ2gRsDfu4dqgrEVsqrprK8R0tymoHMO058WcuG7duIVgtumrlRV8VRPqKrqo2HLonh2HbvG4+xZrVZaii1HcrjJJEYqrcxrScjhx3LvoNW5VQobdUVWztcjG5+yN2cDK4GjaM1dK2910jp6yoLthzznk2AkYA6OBXfuMU09vqIqcsbM+MtjLxlocRuyMHd5l4s8FVTWyGGukjkqGg7bomhrTvOMAAdGOhBugYUqEyglFGVz6u+Wyiz2TXQRkdG2CfQN6DoFQq5JrCmlcWWyirLgf2ooyGek+5G1Gqa7/AGVJSW5h4OmdtvHjwN3pQWLcFqV1xt9E3/TqmCIY+LI4ZI8nFcXmxX1mfhS/VUrTxZABGP8APmW7SaUstIQ5lCx7+JdKS8k+dBwa2s0vcJHMpLRJXTZ/8pAW7z0kjC5sNg1FLUPNrZU2uldwjfVkY8uN/wBy+jxxRxMDI2NY0cGtGAvWEFVotK3Hkf8AT9RXEy9UFQ4Aenj9y2OasvhBeftJVjUoK3zcuI4akrsdGQCnNy5eEld9UKyIgrnNy5eEld9UKObly8JK76oVkRBW+blx8JK76oTm5cvCOt+qPerIiCufAd8buj1NIGjcNqka4+c53p8Cag8KX/Y2e9WNEFc+BNQeFL/sbPenwJqDwpf9jZ71Y0QVC72i9xWmrfNqJ00bYXF0fYjW7Ywd2c7sqhUVgu1dg01DOWng4tLR6TuX2ogHipwg+f2vTGpo2sEtxZDGw5bHI4yhp6w0ggK+xBzY2h5y8AAnrK94RAKw01RHUteY89pI6N2RjeDgrKcY3qGbODs44nOOvpQe0REBERAREQEREBERAREQEREBERAREQEREBERAREQEREBQpUIKzS/pFrfoDfxNVnVYpf0i1v0Bv4mqzoNeed8U0DGwue2Rxa5w/UABOT5wB51nCwT1Aimgj2HOMzy3I4NwCd/oWYIPSIiAiIgIiICIiAiIgKCMqUQRhMKUQc6rsdrrsmqoYJHHi7YAd6RvXL5nUcBL7dV1tA878wzHB8oPEKyqEFZNFqqjOae50tc0fqzxbBPo96lt+vFJn4RsExaOMlI7lP/AG8fvVlwmEHAp9ZWaZ+xJO+nfwInYW4PVnguvT1lNVt26Wpimb+1G8O9i9T0lPUtxPBHKP8AjaCuPU6Ps0zjJHTupZOh9O8sI8g4fcg7ilVtunrrR5Nvv8/7lS0SD7+HmUGt1TRH+3t1LXMH69NIWn0H+gQWXG5ThVuLWNPEdm50FbQEHBdJEXMHnG/7ltO1bYmxcobjER1AEn0AZQdnh0qVWnapqKogWqyVtRng+Qcm0+co0asrm9u6itjSegcrIPaEFkLhjJ3eNcyt1DaaAkVFfCHfstdtO9Ayuc3SQqXbV0utdWdbDJsMPmC6lHYbVQgdjUEDCP1i3aPpO9Byxq+OpJbbLZXVpHBzY9lvnJ4KDJqutOWQ0VtjP7buUePRuVlDQ0YaAB1AKcIK5zXlqx/ra81tUDxjYeTj+qFt0elrLRkOjoInOH60g2z967ClB5DQAAABjcpwpRBGFKIgIiICIiAiIgIiICIiAiIgIiICIiAiIg8leImRMDhE1jQXEu2QBlx4k46V7KxwwxwBwjaG7Ti92OkneSgzIiICIiAiIgIiICIiAiIgIiICIiAiIgIiICIiAiIgIiIChSoQVml/SLW/QG/iarOqxS/pFrfoDfxNVnQatZVtpGMe+KeQOdsgQxOeR5QBuHjU1VU2kg5V0csgBxsxRl7vQMlbGEwg15qpsNNy5jmcMA7DIy5/1RvXoVDTSio2JdnY29gsO3wzjZ458SzYTCDBT1LaiAStZKwHPayRljvQd6ilqm1UZeyOVnbFuJYyw7vEd+FsJhBrU1YypfK1kUzOSOCZYnMDvISN/mSKsbLVSU4ina6Pi50TmsPkcRgrZwowg12VjH1j6YRThzG7W2YnBh4cHYwTv6+tH1bWVbKcxTlzxnbbE4sHlcBgFbGEwEGCaqbDLDG6OVxlOAWRlwb+8RuHnSrrGUjWufFPIHO2QIonPI8oA3BbGFGEGGpqW0sJleyV4BA2Yoy93HqG9RLVsipOyDHM4bIdsMjLn7/+Eb+lbGEx40GEVDTSdkbEuzsbexsHb4Zxs8c+JRT1LaiAStZKwHPayRljvQd6z4TCDBTVTamMvayVgDi3ErCw5HiPQopqxlS6VrYpmcm7ZJkicwO8mRvC2MJhBrR1jZKuSnEU4cwZL3RODD5HEYKMrGOrHUwinDmt2tsxODDw4Oxgnf1rYwmEGB9YxlUynMU5c8Z2mxOLB5XAYBUzVTYJImOjlcZXbILIy4DykbgPKs2Ewg16yrZSsa58c8m07ZAhic8jxnHAL1U1LaaB0rmSvAIGzFGXu9AyVmwpwg1papjKPsh0UzmlodsNiLn7+jZG/O9cqrmtNnjpq/4NDH1MjWNMdOBJkgkZGM53cF3sKuax3Ns/8yi9hQdulqG1MAlbHKwHPayRljvQd6UtS2pjL2MlZhxbiWMsO7xHo8az4Wld7lHaaB1XNDNLEwgOEQBLQenBI3IMtNWMqXzNbFOzkjg8pE5gPkJG/wAyMrGvrJKYRThzBkvdE4MPDg4jBO9KCsir6KKrpyTHK0ObniPEfGtGsv8ASUl4p7YWTS1E2MCIAhgPS7JGOvp3IN5lY19Y+mEU4c1u1tmJwYeHB2ME7+GetJKxsdXHTmKcueMh7YnFg8rgMBZx4/vU7vEgwz1TYHxMdHK4yu2QWRlwHlI4DyrzWVjKNjXvimkDnbOIYnPI8oA3BbBTcgw1NS2mgdM5kjw39WNhe4+QDevMlY1lGKkxzFpaHbDY3F+//h4538Fs48aYQYW1DXUwn2JACzb2Cwh+MZxs8c+JRT1Tain5ZsczG7+1kjcx27xEZWfHjTCDXpKttXFyjY5oxktxLGWHd4j0KKasZUvlY2OdhiODysTmB3kJG/zLZx40wgwR1LZJ5oQyUGLGXOjIac9RO4+ZeW1jHVrqURT7TW7ReYnBh8jsYz4lsYU48aDWfWMjqo6cxzlzxnabE4sHlcBgelJ6xkE0UTo53GU4BZE5zW+UgYHnWxhThBr1dY2jja98U0gc7GIonPPlIA3BeqmobTQOldHK8Nx2sbC9xycbgN6y4TCDFPUNggdM5kjwBnZYwucfIBvRlS11KJwyUAs29gsIfjGcbPHPiWXHjU4QYKaqbUwcs2OVjd/ayRuY7d/wkZUUlW2riL2xzRgOLcSxlh8uD0LOiDXpqxlS+VjYp2GI4PKxOYHeQkb+HQvUdS2SplhEcoMWMudGQ056idx8yzJhBgFWw1jqXk5g9rdrbMTgw+IOxgnxKJKtkVVHTmKdzpBkObE5zB5XAYHnWxhMBBr1FYynlijdFO8yHAMcTnAeUgYHnSrrG0bGvfFPIHO2cQxOeR4yANwWwmEGGqqG00DpnsleG4y2Nhe478bgN54qaeFkAeGF2HPLzk53k5Ky44IEHpERAREQEREBERAREQEREBERAREQEREBERAREQEREBERAUKVCCs0v6Ra36A38TVZ1WKX9Itb9Ab+Jqs6AiIgIiICIiAiIgIiICIiAiIgIiICIiAiIgIiICIiAq3rL4tn/mUXsKsiresvi2f+ZRewoLGsVRDHUQvhmYHxyAtc0jIIWVEFJpqkaKq56Ksmkkt8kZlpXFpJDulm7/PSuhpa0P2nXu4sJuFXl4z/ALth4AebHkG5av5QR/ZWscc1QVv3cMIKp2der3WVZs1TT09HTP5IPezaMrgN5GQd3BZ7Heq34SfZ70xra1rdtj2Y2ZG+bgVW9OWGgeauiulXNTVtPLjYZMGBzSBhwzx6d/Vhdaw0llj1DL8Gdn1c9PGduYua6Lfuxndkno6OKCKG6X3UfLVFsqaWigjkLGRyM2nuwAcnIPWF29M1tdV0czLnE5lVTyuie4twH46RuxjyKuQUNivlRU1UEk1orIZDtjbDHde0R0ebqXS0RcqiqkuVHNVOq46SUCKdxy54JdvJ6eAPnQWtERAREQEREBERAREQERQglFGUyg4errhVW2zieikDJjK1gJaCMFaoodWkZF4o9/RyA9ynX39wMP8A9xH7VZGjtR5EFa7B1d34o/UD3J2Dq7vxR+oHuW5VXt0GqqOzCAFtRCZOU2t7cB27GP8Ah6+laV81YLPfIaGSna6J4aXSl+NkE4Jxjo4oJ7B1d34o/UD3J2Bq7vxR+oHuVkDgQCN4PAquS6qa3VTLNFAJGlwY6Xb+KcZIx4kEdgau78UfqB7k7A1d34o/UD3LHNqe4OvNXb6C1CpNMcF3K43dfBZBedR5GdPAD+OEDsDV3fij9QPctvTlTcJX18FynZNNTTBgcxgaMbIP9V2W5I37j1Lj2L+9b39Kb/02oO2iIgIiICIiAiIgIiICIiAiIgIiICIiAiIgIiICIiAiIgKFKhBWaX9Itb9Ab+Jqs6rFL+kWt+gN/E1WdAREQEREBERAREQEREBERAREQEREBERAREQEREBERAVX1zIYaW2StY6RzK+NwY3i7AduCs6rmsvi2f8AmMXsKDzzrq/Bu6+pPuTnXV+Dd19SfcrLhEFRrL4a4Riq0pc5RG7bZtQncevgtjnVV+Dd19SfcrMiClVtwguE3K1mkLjNJjZ2nQHOFmor2aCHkqTSlyhjznZZARv6+Ct6IKRV1tNXS8tVaNr5ZDxeac5PlOFtUV9dQQCGk0rcoYwc7LISBn0K2ogrXOur8G7r6k+5OddX4N3X1J9ysqIK1zrq/Bu6+pPuTnXV+Dd19SfcrKiCtc66vwbuvqT7k511fg3dfUn3KyogrXOur8G7r6k+5OddX4N3X1J9ysqIK1zrq/Bu6+pPuTnXV+Dd19SfcrKiCtc66vwbuvqT7lhqtU1hpZQNP3SI7Bw8xkBu7jnHQrWsc0TZoXxPzsvaWnHURhB8jpNZXylLcVnKtH6srQ7Pn4/erNa9d1lSQySzyTvxxpsnPm3+1d6h0lZaEhzKJkrx+tN2/wBx3LssiZG0Nja1jR0NAAQVzXhzp9h/+4j3dW9WVvxR5FW9ejFgb9Ij9qsjfijyIKhcv0n2n6K72SrQ1NbWXXW8VG/I26U7JHQ4B2Pvwt+47/yn2n6K72SqKz9JdHu/8ufY5BtafvzXaQdWTEmShYY5ATvcWjd6RhVW1UU1PqWy1VVtcvWudM8O8ZOD5xvXuelmg1LVafhaBT1tVHI7H7AO1u8XuXdvzQzXFhAGAGkD0lBoUtyktutby+KgqawvIaWwNLi3hvKsNBqGoq6yOB9juFO15wZJYyGt3dK5unvl3ffIPaFcMIJC4ti/vW+fSm/9Nq7S4ti/vW+fSm/9NqDtoiICIiAiIgIiICIiAiIgIiICIiAiIgIiICIiAiIgIiIChSoQVml/SLW/QG/iarOqxS/pFrfoDfxNVnQEREBERAREQEREBERAREQEREBFCZyglERAREQEREBERBBXznV2pZfhNlDLRBhoatswdynxwMkdG7IIK+jHivmf5SqQRXenqWjAmiwd3S3/AAIQXfTd2kvdrFZJTiDaeWtaH7WQOngOnPoXWXNsFGbfZKOlc3ZfHENsf8R3n7yV0kBERAREQEREBEUIJRQDlSgIiICIiAiIgIiICIiCs69/uBn0iP2qwNmiLR/as4ftBYbnbaa60hpqxhfESHYBxvC5PMmyfMS+ud70HYc2kdOJnciZWjZa/dtAdQPnUltI6cTkQmVowHnG0B1ZXG5k2P5iX1zvenMmx/MS+ud70HYLaUzCY8iZWjAecbQHVlHNpXyslfyLpGfEe7BLfIehcfmTY/mJfXO96cybH8xL653vQdljaRkz5WCFsj/jPGAXeU9Ky8tF86z6wXB5k2P5iX1zvenMmx/MS+ud70He5eL51n1guPYXB1zvZBBBqm7x+41YeZNk+Yl9c73rpWq0UdoikjomOY2R207acXZOMdKDoIiICIiAiIgIiICIiAiIgIiICIiAiIgIiICIiAiIgIiIChSoQVml/SLW/QG/iarOqxS/pFrfoDfxNVnQEREBERAREQEREBERAREQEREEFVC31epbt2VLSVVFHFFUPhAkjJO4/wCKt+Mqu6K/Mbh9Pl/og89jau7vt3qinY2ru77d6oqyogrXY2ru77d6op2Pq7u+3eqKsi0bxWPt9pqquNrXPhjLwHcCR1oOT2Pq7u+3eqKdjau7vt3qiunYbg+52amrZWNY+VpJa3OAckbvQuhlBXOxtXd3271RTsbV3d9u9UV073d4bLbnVkzHyNDg0NbxJPBbsEomgjlAwHtDsdWRlBX+xtW93W71RXOuunNQXd9O6trKB/Y7i5gDCAc4zndv4K658SIK52Pq3u63D/0io7H1b3dbvVFdm61D6O11dVGGufBC+QB3AkAnf6FwpNSVDdFx3tsMXLuONg52fjlv9EGTsbV3d1u9UU7H1d3dbvVFbGk71LfbW6pniZHIyUxkMJwcAHO/yqNWX42G3MmibG+okfssY/geknGQcDd6Qgwdj6t7vt3qinY+ru7rd6p3uWO56lqaLSlHdWQxOmqS1pa7OyMgnr8S1heNYuAIsdPgjI3/AP8A0g3extXd3W71RTsbV3d9u9UV0bDU3Kpo3vu1KylnEhAYw7tnAweJ8a6iCtdjau7vt3qitWrrNRWyrt4ramjkhqapkJEUZB3nereq1rD/AG1j/mUSCyBSoUoCIiAiIgIiICIiAiIgIiICIiAiIgIiICIiAiIgIiICIiAiIgIiICIiAiIgIiICIiAiIgIiICIiAiIgKFKhBWaX9Itb9Ab+Jqs6rFL+kWt+gN/E1WdAREQEREBERAREQEREBERAREQFXNFfmNw+ny/0VjVc0V+Y3D6fL/RBY0RQgrurLnPTMo7dRvMVVcJRGyXojGQCfLvH3rj3ywXO32isqorxUVO1HieOUZDmdOMndjeV0tZUcokt12iY6UW6XlJI2jeWZBJHk2fvWnfdV0VxsVVT29k88skZDgIziNu7JJ8SD3bRcXaJtsVtLWPlOxLMSByLCTl3mXKvVE+w07qul1LNJVNIIhc/JeCRndnz+QKKqGodpaysqXyxWs57JMbTtjeSCfEsd7bp+S0yR2CifU1JDduVrHkxNBySSRx3Y86Doa15au0xR3M1EkbJGROdTDe0lwznPWM4XWliukGn6Ckopy90gDZqt5G1Ew7848Q3eZcvUI5T8nNByeXBscAON+MNwfvWte69tyobU5kk/wAER4ZVyRNILXAAYPp+9BivNLJYIjU0upJJaoEEwvfkuGd/Sf8A9K90VdFPQU1S97WctE14DiAd4yqDfI7BJZ5xYKF08rdnbnYx5EQzxJPAnGPSrTb7NbbtY7ZJW07Z3MpmNadojG4btxQbt9ljk09c9h7XYpZM7JB/VKqMv6Jov3v/AMxVkr7TQ2rTl1bQU7YRJTSF2CTnDTjj5VXJ2Ob+SqFpaQ7azgjfgykhBt6UItF5+DdrENdSx1MLSc9ts9tj0O9C0NVf64uVzkDiae1QBoLTuEpcAR19DvO1dC+wVMFist4o88vQRxkt372uaAQcb8dB8RKGifSfk6qHSg9kVDDPJ15cQR92PPlBo6gGfycWnd+tH+Fy6DNW3URtA09UEAYzk9XkWhf2Od+Tm1hrTudGTgcO1cPar9DvhZ+6PYg1rRVy19uiqZ6d1NI/O1E7i3BI/plbyjClAVb1h/trH/MovarIq3rD/bWP+ZRe1BZEREBERAREQEREBERAREQEREBERAREQEREBERAREQEREBERAREQEREBERAREQEREBERAREQEREBERAREQFClQgrNL+kWt+gN/E1WdVil/SLW/QG/iarOgIiICIiAiIgIiICIiAiIgIiIIzhV3RX5jcPp8v9FYiMquz6JstRM+WSGUve4udiUjeTvQWJFWuYVh+Yl9a5OYVh+Yl9a5BZTvWNkUbC5zGNaXHJIbjPlVe5hWH5iX1rk5hWH5iX1rkFjLQ5pBAIPEEcVjhpoKcOEEMce0cu2GgZPjwuBzCsPzEvrXJzCsPzEvrXILIWjBHBeGQxsj2GRtaz9lowPQq9zCsPzEvrXJzCsPzEvrXILDFBFC3ZhjbG3OcMGB9y98FW+YVh+Yl9a5cbUWlLVbhbuxopB2RWRwvzITlpzn2IL9xUYCrXMOxEn+wl9aVPMKw/MS+tcgsmN2Ewq3zCsPzEvrXJzCsPzEvrXILJhSq1zCsPzEvrXJzCsPzEvrXILKirXMKw/MS+tcnMKw/MS+tcgsqrer/APbWP+ZRe1RzCsPzEvrXLJTaLs1LUxVEMUokieHtJlJ3g5CCwqVClAREQEREBERAREQEREBERAREQEREBERAREQEREBERAREQEREBERAREQEREBERAREQEREBERAREQEREBQpUIKzS/pFrfoDfxNVnVYpjj8otZ9Bb+JqsjpGsGXuDR1koPaLBT1UFU1z6aaOZrTslzHBwB6shZkEooRBKKEQSihEEooRBKKEQSihEEooRBKKEQSihEEooRBKKEQSqzqp3KXWwUrgDHJV7Z68tAx7SrKqzqbfqLTo6eXefuCCzBSoUoCIiAiIgIiICIiAiIgIiICIiAiIgIiICIiAiIgIiICIiAiIgIiICIiAiIgIiICIiAiIgIiICIiAiIgIiICIiAiIgIiICIiAoUqEFRv1mvzr1NcrLPCwyQiItyNsjp4jA6OlUq6WzULSX3GCslxxc4l49IyvseEIyg+eaMZqA2d3wVJQNg5U5FQHbW1gZ4DGF3+T1l89Z/RJ7lYw0AkgYzxUo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WsvnrP6JPcuXWtvLdSWP4XfROHLO5PsYO6hnOR5FdyvlF31Jc49RGaR0LpaGSSOPtO1G8tO7rQfWFK0LLPUVVopairAE0sYe4AYG/ePuW+gIiICIiAiIgIiICIiAiIgIiICIiAiIgIiICIiAiIgIiICIiAiIgIiICIiAiIgIiICIiAiIgIiICIiAiIgIiICIiAiIgIiICIiAiIgIiICIiAiIgIiICIiAiIgIiICIiAiIgIijKCUUJlBKLXNXTNdh1RECOgvCxzXW3wNzLW07B1ulAQbR8S+X6ktPL6+FKGhkdW+Nwx1EDaPpDlfzqCzd9aP1zfeufNUadlvMF1ddaYVELCxoFQ3ZI38R5ygsDQAMAYAXtcznBZh/wDVaP1zfevUd9tMrwyO5UjnHgBM3J+9B0UWv2bS90w5/fCyskbIMsc1w6wcoPaLznoU5QSihSgIiICIiAiIgIiICIiAiIgIiICIiAiIgIiICIiAiIgIiICIiAiIgIiICIiAiIgIiICIiAiIgIiICIiAiIgIiICIiAiIgIiICIiAiIgIiICIiAiIgIiICIiAoJwhVcrbncrlXVdtszIoux8NmqpSe0J6GjG88UHSuN9ttr3VlXHG87wzOXegb1y+ctbXAGzWaonjPCec8mw+MdYW5a9N2+ga17om1FTxfPMNpznde/guxjzoK3Hb9SV4c6tusdA3O6KljDj53HeFLtKGoP8ArG8V9W3oZt7DfQFZAMIUFUq9PaRt2y2uZFE5w3crUODnDrxtJb6LRvZDYqRlDLK84a17+UyeoBxO9c6vbRjXM41AGmlfCBTukyGDGDx4da27rY7VeYGPsE9HFWxODmuieACOo7PDy49qDuzWmx08TpZrbb42NGXOdAwAefC9tslme0Oba6EtIyCKdm8ehVf8otdUNooqI0r+TfsyOnGdnayRs8PIV2G6gZRadpqyrgfHPI3Zjpv13EbhgeMYPnQdH4Cs/eqh+zs9y8S6ds0sZY610gB47MLWn0gZXJ53yUjIpLraKqkhlOGybnDz8P8AOVtah1NHZOwnCndUMqskFpwQBjgOn4yBzK093vHrpP8AuWJ+ira07VFLV0bxwdFMd3pWudZPpnwyXG01NJSTHDZnb/Jkf586tTHB7Q5u8EZBQV4WG8QgGDUlTtAbuVia8Hy5Kwit1PbXDsyhguMP7dK7ZcPNjf6FaVGPGg4NPrC0SyclNLJSTA4MdSwsLT1HoC7rXte0OYQ5pGQRwIWGpo6erj2KmGOZuMYe0O9qrr7XXadnnqrHCyoo3jL6JzjkEdLSc9Z3e1BagcqVpWu4QXSgiq6d2WSAEjdlp6QcdIW6gIiICIiAiIgIiICIiAiIgIiICIiAiIgIiICIiAiIgIiICIiAiIgIiICIiAiIgIiICIiAiIgIiICIiAiIgIiICIiAiIgIiICIiAiIgIiICIiAiIgIiIIKqtomjtup7rS1hMMlZK2SnLtwkGDuB6/ErUtO42ukulPyNZC2RvEE8WnrB4hBtgqQcqsi1361uxbbiytpxwgrB2wHicN+fQoZqqWjfyd6tVTRu+djHKM9I/plBaFB6Fz6G922447ErIpCeDc4PoO9b6Cuw3Kgv10rbVXUceaV45NkwBc/GQSB6OHEFcvU+mqG20U12tr30U8GHNDHYaTkBdy86aorvKycufTVTDkTQkBx8RWtT6RgbVxT1lfV1rYzlsc7g5pPRkdKDm6wkml0NRSVJJmdyLpMjB2i05yOjel5HJ6m03LJ2sWwG7TuGccPvCst7tEN6t7qSdzmNLg4ObxaR1fetU6ZpJbOLdWSz1TAS5skju3aejZPRhBr66fTDTFS2p3ucWiIDjtZyMebOfFlcG6j+z0ZtnPxMk/+n1ruRaOpTKx1fW1ldGze2Kd+W561ztd00U1ysFM8YikmdG4N3dqSwHHVuQdHXr6Zumpm1IJc5zeSA47ec58mM5XZtTZmWukbUuDpxCwSOHS7AyuRHpCldO19dWVlexhyyKeTLQesgDerCMNAAxjgEHtQsNRVwUrdqomjib1veG+1cWq1fbIn8lSGWvn/AGKZm1jyngg75WjdrpS2ikNTVvIGdlrQMuceoBcltVqa4sPI0VLbo35AfUPLntHWAOnyrYt2m44ars24VMlwrB8WSUbo/wB1vAH3DggjSFBUUNrlNVEIpKmd0/J5yWA4wDu47l31AGFKAiIgIiICIiAiIgIiICIiAiIgIiICIiAiIgIiICIiAiIgIiICIiAiIgIiICIiAiIgIiICIiAiIgIiICIiAiIgIiICIiAiIgIiICIiAiIgIiICIiAiIgKFKIIx41GF6RBx7hpm0XF7pKijYJHcXs7Vx9HHzrQGiLdD21FUVlJL+3FMQVZ0QVo2O+x/7HUshDfitkpw7PlOVhe3WULtlj7fUD9sjZ+7crUgCCqcprX5m3en/FOU1r8zbvT/AIq2IgqfKa1+Zt3p/wAV4eNYvc1z6a2Ocz4pO8jyK3qEFZbbNTVI2qi+RUxPFkFOHgeLJwvZ0rJVA/Cl5rqvPFjXcmw/8oyrHhEFep9FWOB+12KZMcBJIXAeZdunpKelj5OmgjhZ+zGwNH3LOiCAMJhSiAiIgIiICIiAiIgIiICIiAiIgIiICIiAiIgIiICIiA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Isosceles Triangle 14"/>
          <p:cNvSpPr/>
          <p:nvPr/>
        </p:nvSpPr>
        <p:spPr>
          <a:xfrm>
            <a:off x="155575" y="5517232"/>
            <a:ext cx="452196" cy="63703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7" name="Freeform 1026"/>
          <p:cNvSpPr/>
          <p:nvPr/>
        </p:nvSpPr>
        <p:spPr>
          <a:xfrm>
            <a:off x="15766" y="5583972"/>
            <a:ext cx="652176" cy="676442"/>
          </a:xfrm>
          <a:custGeom>
            <a:avLst/>
            <a:gdLst>
              <a:gd name="connsiteX0" fmla="*/ 189186 w 652176"/>
              <a:gd name="connsiteY0" fmla="*/ 674938 h 676442"/>
              <a:gd name="connsiteX1" fmla="*/ 283779 w 652176"/>
              <a:gd name="connsiteY1" fmla="*/ 659173 h 676442"/>
              <a:gd name="connsiteX2" fmla="*/ 472965 w 652176"/>
              <a:gd name="connsiteY2" fmla="*/ 548814 h 676442"/>
              <a:gd name="connsiteX3" fmla="*/ 583324 w 652176"/>
              <a:gd name="connsiteY3" fmla="*/ 454221 h 676442"/>
              <a:gd name="connsiteX4" fmla="*/ 630620 w 652176"/>
              <a:gd name="connsiteY4" fmla="*/ 217738 h 676442"/>
              <a:gd name="connsiteX5" fmla="*/ 599089 w 652176"/>
              <a:gd name="connsiteY5" fmla="*/ 170442 h 676442"/>
              <a:gd name="connsiteX6" fmla="*/ 504496 w 652176"/>
              <a:gd name="connsiteY6" fmla="*/ 107380 h 676442"/>
              <a:gd name="connsiteX7" fmla="*/ 441434 w 652176"/>
              <a:gd name="connsiteY7" fmla="*/ 75849 h 676442"/>
              <a:gd name="connsiteX8" fmla="*/ 346841 w 652176"/>
              <a:gd name="connsiteY8" fmla="*/ 44318 h 676442"/>
              <a:gd name="connsiteX9" fmla="*/ 110358 w 652176"/>
              <a:gd name="connsiteY9" fmla="*/ 28552 h 676442"/>
              <a:gd name="connsiteX10" fmla="*/ 63062 w 652176"/>
              <a:gd name="connsiteY10" fmla="*/ 60083 h 676442"/>
              <a:gd name="connsiteX11" fmla="*/ 15765 w 652176"/>
              <a:gd name="connsiteY11" fmla="*/ 75849 h 676442"/>
              <a:gd name="connsiteX12" fmla="*/ 0 w 652176"/>
              <a:gd name="connsiteY12" fmla="*/ 123145 h 676442"/>
              <a:gd name="connsiteX13" fmla="*/ 31531 w 652176"/>
              <a:gd name="connsiteY13" fmla="*/ 328097 h 676442"/>
              <a:gd name="connsiteX14" fmla="*/ 47296 w 652176"/>
              <a:gd name="connsiteY14" fmla="*/ 485752 h 676442"/>
              <a:gd name="connsiteX15" fmla="*/ 63062 w 652176"/>
              <a:gd name="connsiteY15" fmla="*/ 533049 h 676442"/>
              <a:gd name="connsiteX16" fmla="*/ 110358 w 652176"/>
              <a:gd name="connsiteY16" fmla="*/ 564580 h 676442"/>
              <a:gd name="connsiteX17" fmla="*/ 126124 w 652176"/>
              <a:gd name="connsiteY17" fmla="*/ 611876 h 676442"/>
              <a:gd name="connsiteX18" fmla="*/ 220717 w 652176"/>
              <a:gd name="connsiteY18" fmla="*/ 674938 h 676442"/>
              <a:gd name="connsiteX19" fmla="*/ 189186 w 652176"/>
              <a:gd name="connsiteY19" fmla="*/ 674938 h 67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52176" h="676442">
                <a:moveTo>
                  <a:pt x="189186" y="674938"/>
                </a:moveTo>
                <a:cubicBezTo>
                  <a:pt x="199696" y="672310"/>
                  <a:pt x="253453" y="669282"/>
                  <a:pt x="283779" y="659173"/>
                </a:cubicBezTo>
                <a:cubicBezTo>
                  <a:pt x="322502" y="646265"/>
                  <a:pt x="445534" y="576245"/>
                  <a:pt x="472965" y="548814"/>
                </a:cubicBezTo>
                <a:cubicBezTo>
                  <a:pt x="549425" y="472354"/>
                  <a:pt x="511292" y="502242"/>
                  <a:pt x="583324" y="454221"/>
                </a:cubicBezTo>
                <a:cubicBezTo>
                  <a:pt x="658340" y="341697"/>
                  <a:pt x="668708" y="370087"/>
                  <a:pt x="630620" y="217738"/>
                </a:cubicBezTo>
                <a:cubicBezTo>
                  <a:pt x="626024" y="199356"/>
                  <a:pt x="611219" y="184998"/>
                  <a:pt x="599089" y="170442"/>
                </a:cubicBezTo>
                <a:cubicBezTo>
                  <a:pt x="544011" y="104348"/>
                  <a:pt x="569986" y="135447"/>
                  <a:pt x="504496" y="107380"/>
                </a:cubicBezTo>
                <a:cubicBezTo>
                  <a:pt x="482894" y="98122"/>
                  <a:pt x="463255" y="84577"/>
                  <a:pt x="441434" y="75849"/>
                </a:cubicBezTo>
                <a:cubicBezTo>
                  <a:pt x="410575" y="63505"/>
                  <a:pt x="346841" y="44318"/>
                  <a:pt x="346841" y="44318"/>
                </a:cubicBezTo>
                <a:cubicBezTo>
                  <a:pt x="255278" y="-16723"/>
                  <a:pt x="290417" y="-7459"/>
                  <a:pt x="110358" y="28552"/>
                </a:cubicBezTo>
                <a:cubicBezTo>
                  <a:pt x="91778" y="32268"/>
                  <a:pt x="80009" y="51609"/>
                  <a:pt x="63062" y="60083"/>
                </a:cubicBezTo>
                <a:cubicBezTo>
                  <a:pt x="48198" y="67515"/>
                  <a:pt x="31531" y="70594"/>
                  <a:pt x="15765" y="75849"/>
                </a:cubicBezTo>
                <a:cubicBezTo>
                  <a:pt x="10510" y="91614"/>
                  <a:pt x="0" y="106527"/>
                  <a:pt x="0" y="123145"/>
                </a:cubicBezTo>
                <a:cubicBezTo>
                  <a:pt x="0" y="245081"/>
                  <a:pt x="4544" y="247139"/>
                  <a:pt x="31531" y="328097"/>
                </a:cubicBezTo>
                <a:cubicBezTo>
                  <a:pt x="36786" y="380649"/>
                  <a:pt x="39265" y="433552"/>
                  <a:pt x="47296" y="485752"/>
                </a:cubicBezTo>
                <a:cubicBezTo>
                  <a:pt x="49823" y="502177"/>
                  <a:pt x="52681" y="520072"/>
                  <a:pt x="63062" y="533049"/>
                </a:cubicBezTo>
                <a:cubicBezTo>
                  <a:pt x="74898" y="547845"/>
                  <a:pt x="94593" y="554070"/>
                  <a:pt x="110358" y="564580"/>
                </a:cubicBezTo>
                <a:cubicBezTo>
                  <a:pt x="115613" y="580345"/>
                  <a:pt x="116906" y="598049"/>
                  <a:pt x="126124" y="611876"/>
                </a:cubicBezTo>
                <a:cubicBezTo>
                  <a:pt x="155432" y="655837"/>
                  <a:pt x="174435" y="663368"/>
                  <a:pt x="220717" y="674938"/>
                </a:cubicBezTo>
                <a:cubicBezTo>
                  <a:pt x="225815" y="676212"/>
                  <a:pt x="178676" y="677566"/>
                  <a:pt x="189186" y="6749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Triangle 11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32323" y="1844824"/>
                <a:ext cx="27363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dirty="0"/>
                      <m:t>α</m:t>
                    </m:r>
                  </m:oMath>
                </a14:m>
                <a:r>
                  <a:rPr lang="en-GB" sz="2400" dirty="0" smtClean="0"/>
                  <a:t> =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0</m:t>
                    </m:r>
                  </m:oMath>
                </a14:m>
                <a:endParaRPr lang="en-GB" sz="2400" b="0" dirty="0" smtClean="0"/>
              </a:p>
              <a:p>
                <a:r>
                  <a:rPr lang="en-GB" sz="2400" b="1" dirty="0" smtClean="0"/>
                  <a:t>White noise </a:t>
                </a:r>
                <a:endParaRPr lang="en-GB" sz="24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23" y="1844824"/>
                <a:ext cx="2736304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3341"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764374" y="1844824"/>
                <a:ext cx="27363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dirty="0"/>
                      <m:t>α</m:t>
                    </m:r>
                  </m:oMath>
                </a14:m>
                <a:r>
                  <a:rPr lang="en-GB" sz="2400" dirty="0" smtClean="0"/>
                  <a:t> &gt;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0</m:t>
                    </m:r>
                  </m:oMath>
                </a14:m>
                <a:endParaRPr lang="en-GB" sz="2400" b="0" dirty="0" smtClean="0"/>
              </a:p>
              <a:p>
                <a:r>
                  <a:rPr lang="en-GB" sz="2400" b="1" dirty="0" smtClean="0"/>
                  <a:t>Coloured noise </a:t>
                </a:r>
                <a:endParaRPr lang="en-GB" sz="24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374" y="1844824"/>
                <a:ext cx="2736304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3571"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2" name="Straight Connector 1031"/>
          <p:cNvCxnSpPr/>
          <p:nvPr/>
        </p:nvCxnSpPr>
        <p:spPr>
          <a:xfrm>
            <a:off x="3491880" y="1769928"/>
            <a:ext cx="0" cy="3747304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773" y="1529254"/>
            <a:ext cx="553998" cy="35816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GB" sz="2400" dirty="0" smtClean="0"/>
              <a:t>Log[Mean Modal Energy]</a:t>
            </a:r>
            <a:endParaRPr lang="en-GB" sz="2400" dirty="0"/>
          </a:p>
        </p:txBody>
      </p:sp>
      <p:sp>
        <p:nvSpPr>
          <p:cNvPr id="28" name="TextBox 27"/>
          <p:cNvSpPr txBox="1"/>
          <p:nvPr/>
        </p:nvSpPr>
        <p:spPr>
          <a:xfrm rot="5400000">
            <a:off x="4503601" y="4865551"/>
            <a:ext cx="553998" cy="214539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GB" sz="2400" dirty="0" smtClean="0"/>
              <a:t>Log[Period]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65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96744" y="6288586"/>
            <a:ext cx="3252789" cy="956838"/>
          </a:xfrm>
        </p:spPr>
        <p:txBody>
          <a:bodyPr/>
          <a:lstStyle/>
          <a:p>
            <a:fld id="{93618771-18F3-48FA-85A8-4AE0940D9DA4}" type="slidenum">
              <a:rPr lang="en-GB" smtClean="0"/>
              <a:t>15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7364" r="67673" b="47054"/>
          <a:stretch/>
        </p:blipFill>
        <p:spPr>
          <a:xfrm>
            <a:off x="-165490" y="1241967"/>
            <a:ext cx="9076356" cy="49233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5" t="7571" r="31731" b="47158"/>
          <a:stretch/>
        </p:blipFill>
        <p:spPr>
          <a:xfrm>
            <a:off x="-193354" y="1275461"/>
            <a:ext cx="8990513" cy="48898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62" t="54206"/>
          <a:stretch/>
        </p:blipFill>
        <p:spPr>
          <a:xfrm>
            <a:off x="-193354" y="1293730"/>
            <a:ext cx="9199161" cy="4946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4" t="47253" r="2575" b="4445"/>
          <a:stretch/>
        </p:blipFill>
        <p:spPr>
          <a:xfrm>
            <a:off x="-255884" y="1380105"/>
            <a:ext cx="9220372" cy="52172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t="8097" r="63891" b="46158"/>
          <a:stretch/>
        </p:blipFill>
        <p:spPr>
          <a:xfrm>
            <a:off x="3812" y="1370096"/>
            <a:ext cx="8833671" cy="494093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612576" y="1124744"/>
            <a:ext cx="1036915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-612576" y="6069016"/>
            <a:ext cx="10369152" cy="672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17240" y="31008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200" dirty="0"/>
              <a:t>Confidence intervals: EMD Spectrum</a:t>
            </a: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618771-18F3-48FA-85A8-4AE0940D9DA4}" type="slidenum">
              <a:rPr lang="en-GB" smtClean="0"/>
              <a:pPr/>
              <a:t>15</a:t>
            </a:fld>
            <a:endParaRPr lang="en-GB"/>
          </a:p>
        </p:txBody>
      </p:sp>
      <p:cxnSp>
        <p:nvCxnSpPr>
          <p:cNvPr id="22" name="Straight Connector 21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Triangle 22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32323" y="1844824"/>
                <a:ext cx="27363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dirty="0"/>
                      <m:t>α</m:t>
                    </m:r>
                  </m:oMath>
                </a14:m>
                <a:r>
                  <a:rPr lang="en-GB" sz="2400" dirty="0" smtClean="0"/>
                  <a:t> =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0</m:t>
                    </m:r>
                  </m:oMath>
                </a14:m>
                <a:endParaRPr lang="en-GB" sz="2400" b="0" dirty="0" smtClean="0"/>
              </a:p>
              <a:p>
                <a:r>
                  <a:rPr lang="en-GB" sz="2400" b="1" dirty="0" smtClean="0"/>
                  <a:t>White noise </a:t>
                </a:r>
                <a:endParaRPr lang="en-GB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23" y="1844824"/>
                <a:ext cx="2736304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3341"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64374" y="1844824"/>
                <a:ext cx="27363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dirty="0"/>
                      <m:t>α</m:t>
                    </m:r>
                  </m:oMath>
                </a14:m>
                <a:r>
                  <a:rPr lang="en-GB" sz="2400" dirty="0" smtClean="0"/>
                  <a:t> &gt;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0</m:t>
                    </m:r>
                  </m:oMath>
                </a14:m>
                <a:endParaRPr lang="en-GB" sz="2400" b="0" dirty="0" smtClean="0"/>
              </a:p>
              <a:p>
                <a:r>
                  <a:rPr lang="en-GB" sz="2400" b="1" dirty="0" smtClean="0"/>
                  <a:t>Coloured noise </a:t>
                </a:r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374" y="1844824"/>
                <a:ext cx="2736304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3571"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7744" y="6288586"/>
            <a:ext cx="4414499" cy="956838"/>
          </a:xfrm>
        </p:spPr>
        <p:txBody>
          <a:bodyPr/>
          <a:lstStyle/>
          <a:p>
            <a:r>
              <a:rPr lang="en-GB" dirty="0" smtClean="0"/>
              <a:t>Identifying QPPs in Solar Flares using EMD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48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0" y="31008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/>
              <a:t>Simulated Flares</a:t>
            </a:r>
            <a:endParaRPr lang="en-GB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5760640"/>
            <a:ext cx="1115616" cy="1124744"/>
          </a:xfrm>
          <a:prstGeom prst="line">
            <a:avLst/>
          </a:prstGeom>
          <a:ln w="28575">
            <a:noFill/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BDABALDA4MChAODQ4SERATGCgaGBYWGDEjJR0oOjM9PDkzODdASFxOQERXRTc4UG1RV19iZ2hnPk1xeXBkeFxlZ2P/2wBDARESEhgVGC8aGi9jQjhCY2NjY2NjY2NjY2NjY2NjY2NjY2NjY2NjY2NjY2NjY2NjY2NjY2NjY2NjY2NjY2NjY2P/wAARCAL9ArIDASIAAhEBAxEB/8QAGwABAAIDAQEAAAAAAAAAAAAAAAEGAwQFAgf/xABZEAABAwMBAwQMCQkECAUEAwEBAAIDBAURBhIhMRMWQVEUIlRVVmFxgZGTsdEVMjZTdJKUobIHNDdCUnJzdcEjNeHwJCUzQ2KCs9ImRIOiwkVkw/EXJ2Xi/8QAFAEBAAAAAAAAAAAAAAAAAAAAAP/EABQRAQAAAAAAAAAAAAAAAAAAAAD/2gAMAwEAAhEDEQA/APoCIiAiIgIiICIiAiIgIiICIiAiIgIiICIiAiIgIiICIiAiIgIiICIiAiIgIiICIiAiIgIiICIiAiIgIiICIiAiIgIiICIiAiIgIiICIiAiIgIiICIiAiIgIiICIiAiIgIiICIiAiIgIiICIiAiIgIiICIiAiIgIiICIiAiIgIiICIiAiIgIiICIiAiIgIiICIiAiIgIiICIiAiKEEooRBKIiAiIgIiICIiAiIgIiICIiAiIgIiICIiAiIgIiICIiAiIgIiICIiAiIgIiICIiAiIgIiICIiAiIgIiICIiAiIgIiICIiAiIgIiICIiAiIgIiICIiAiIgIiICIiAiIgIiIChFyLtqCktr2Q9tU1bzhlPDhzz5eoeNB18qM78dKrDo9VXF5zLTWuE8GtAkkA8Z4Z9CyjSMMzc19yuFVKfjOMxaD4gBwCDq1l4t1CcVVbDEepzxn0LmHW1gBI7NJI6onn+i2KTSlkpMbFBE93XKNv25XXa0MaGsaABuAAwAgr51pbX/AJnDW1vX2PTk49OFjk1Lcqhv+rbBVuzwdUYjHo/xVhM0QJzI0de/C9tc14y1wI8RyEFW+GdVeD8frf8AFPhrVXg/H63/ABVq2hnHT1KUFXi1Be4Mur9PTbHQad4cR5R6FlGsqRpzPbrpBH0ySU3at8uCVY0KCvc+NP5/PT5eRf7lu0morRWECCvhLicBrjsk+Y4XSOCcHpC51Zp60VxJqKCEuPFzW7Lj5xgoOkHAgEbwUz4lXOZdtYMQT1sDf1WxzkBvkysbqDUlucewbjFXRDhHVjtj4shBaAcqVwaLUkbqsUN0gdb6wjIbIRsP/ddwK7gORlB6REQEREBERAREQEREBERAREQEREBERAREQEREBERAREQEREBERAREQEREBERAREQEREBERAREQEREBERAREQEREBERAREQEREBERAREQEREBERAREQFClQg4GqK6drae10ZLKqvJY2XOBG0YyfLvW9arLQ2qLZpoWiQ/HlO97z1knetbUdrlq4oqyiyLhRkvgOdxORlpz1gJaNRUlxk7HeySkrAO2p5hsuz4s8f8AO5B2sImUCCVytST1VNYayWiGZ2sy3xDIyfMMrqrRu1fDbbfLV1LXOhYO2DRnju4eXA86Cp2Cxadr7XHUTy8vUSxgSmSbBa/AzgbuBW5p2y19ivtXFH29qezaY5zt4PQAOviD17j4llqNG2K4Qulp2GLlRlkkL8t8w3haVqNzsGoKSzVFYKukqGEsOy4uZgHh1DI8Yx1YQaFk1PBLq+omf2S6KtLYoGkA7BJA3jO4eTKtFRqihiqZKaniqa2aL/aNpY9vZ8ZOQPQuVYiBrq+OPAMBJ8W5eKC5VMz6nmtZYWwul7eqmkw156d2QenoKDuWTUdDfHSspWyxyxfGjlbh2OvcSFzna9tA228nVGRr9jkxGC53jG/GPv8AEuZY+zD+UKqFwfE+o5Ah3JDDR8XAHmWx+T2GPF0n2RypqNgnxDJx96DXm1ZTs1iyR8VY2JkHY/JOYARIXZzs54Yx4/Er4N+VXHfpCb/Lf/yFWIIJUEZG9SmUGrW0NLXwmKrgZNGeh4zjyLh2aaW0XuSwS7csDmmekeXZLGfsnPQCDhdW53qitTWdkyHlHnDImAue4+IBcyyUc9wukt9rmyROcDFSwvGCyLrI6z92/jlBZAcqVClAREQEREBERAREQEREBERAREQEREBERAREQEREBERAREQEREBERAREQEREBERAREQEREBERAREQEREBERAREQEREBERAREQEREBERAREQEREBERAREQQRlc662aiu0QbVxZc05ZI3c9p8RXSUIKwLbqO2jFBc462EcGVg7bybQ3nzqW6hu1PmOt09Ul7eLqdwe0+RWYhRhBX4tZWvleSq+yKGX9ipiLcejK3ZbrZqumfHLcKN0UjS1zTO0ZHpW/NTw1DNieKOVn7L2hw9BXNfpeyPdtG2U+T1Nx9wQca22eaAyQWLVLBT52hCI2Tln3/0C6Vk04LdVS1tZVOr66Q7p5G4LB1AZOPduUzaPsMzQDb2Mx0sc5p+4rDzNoofzCrrqE9UM5wT4wcoJGm54tQyXWluTomzOby0JiDttoxluSdwOOrIWOHTNZQTS/BF5fSU8r9swugbIAfETwXP1Daa60WaeujvtfI+PZw1ztxy4D+q34NNVcsEch1BcQXNDsbQ3ZCDLbNMOt98ddDXvnkka4Sh8YBcTjeCMY4cMLNZbVDpunqzPWsMU0pk2pAGBoPRknetcaRjm3V90uFXH826XZafLjissWirDE8PFDtHqdI4j0EoNK6x0VXeYLrR6jpKSeKLk/jMkDhknhteNblRrCzU2GMqHVMh3bFOwuJPi6PvWzzWsYOfg2D6q3qW30lEMUlNDD+4wBBw36mrnNPY2nbg4n4nKjYB8vHC8Nj1TcjmSantUByNlrQ+THn3efcrPhMIORadPUttkdUOdJVVjvjVE52n+YnguwBhFKAiIgIiICIiAiIgIiICIiAiIgIiICIiAiIgIiICIiAiIgIiICIiAiIgIiICIiAiIgIiICIiAiIgIiICIiAiIgKFKhARVuo1JWi61lFRWiSrNKWh72yAcRkbj5/Qnw9e/Buf1rUFkRVv4evfg3P61qfD178G5/WtQWRFW/h69+Dc/rWp8PXvwbn9a1BZEVb+Hr34Nz+tanw9e/Buf1rUFkRVv4evfg3P61qfD178G5/WtQWRFW/h69+Dc/rWp8PXvwbn9a1BZEVb+Hr34Nz+tanw9e/Buf1rUFkRVv4evfg3P61qfD178G5/WtQWRFW/h69+Dc/rWp8PXvwbn9a1BZEVb+Hr34Nz+tanw9e/Buf1rUFkRVv4evfg3P61qfD178G5/WtQWTKjKrfw9e/Buf1zVSrzqG8wX2pkbLUUTyW5gL9oM7UdHDx+dB9azvRfMrXrW/OfsGnZX+SIh3pbu+5X2z1tVXUfLVlE+jk2scm45OMDf/nqQaGuvklXeLY/G1dihOaGn/ht9gXA15W0zNO1dI+eNtRI1jmRFwDnDbG8DzFdW0XGjq6aKKmqYppGRN2mscCW7unqQdJFClAREQEREBERAREQEREBERAREQEREBERAREQEREBERAREQEREBERAREQEREBERAREQEREBERAREQEREBERAREQEREBERAREQFBUqEFb0/8q9SfvwfhcrIq3p/5V6k/fg/C5WVBCKUQQilEEIpRBCKUQQilEEIpRBCKUQQilEEIpRBCKUQQuXLp21T3CSuqKNk1RJjLpO2G4Y4Hd0LqqEGOOKOFgZExsbRwDQAF7wpymUFE/KbRAwUVa1vbNcYnuDd5B3jJ8WD6Vk/JlS7NBWVRB/tJBGD1gDP9V0tbyUc9gqaeWqgjnAD42ueMkg5wB4xkededCVNEdPQU8EzTMwnlWnAO0Tnh08QM+JBZ1KjKZQSihSgIiICIiAiIgIiICIiAihRlB6RRlMoJREQEREBERAREQEREBERAREQEREBERAREQEREBERAREQEREBERAREQEREBERAREQEREBQpUIK3p/5V6k/fg/C5WVVrT/AMq9SfvwfhcrKgIiICIiAiIgIiICIiAiIgIiICKEyglF5LgBk7gOtcut1HaKEHl6+IOH6rTtnPkGUHVKZVYdqisrMC02OrnB4PmxG0qXUGpri0dk3Cnt7DxZTNLneQk9PkQWGaohp4zJPLHEwcXPcGgecrh1WsrPC/k4ZX1cnQynYXZ8/BeYNHW4PEte+or5R+tUSEj0Do8q7dNR0tIwNpaeKEYxhjQ32IOC66airj/q+0NpYzwkq37/AKo3hOb11r990vkwaeMVKNgeTPT6FZQPEhOEHEo9I2WkIIomSu6XT9vnzHd9y81mj7LVku7EED/2oTsY83D7l3lKCs83rpRf3bf6gMHCOqaJB5M9A8yCs1PRfnNupq9g/Wp5Nh3oPFWUqMAoK63WNDC7YuFPV0MnVNCfuI4rq0V3t1wA7ErIZT+y142vRxC25ImSsLJGNe08Q4ZC5FZpWy1e99DHG/8Abiywj0IOzlTlVnmxWUm+132shA4MmxI0L0anVFBjlaOkuMY4vhdsO9B3ehBZFKrLdY08Dg250FbQk8XSRZYOjiN/3Lq0l7tlaP8ARq6GQn9UPAPoO9B0UUAplBKKFKAiIghU3VGpaqyalpIWkOpHQtfIzG85c4Ejx7grmqNqKjhuH5QbfSVDdqOWjc0jzS4PmOCgucE0dRTsnheHxyNDmOHSDvC4GiLtV3a1Tz1sgfI2csBAxu2Wn+pWjpiplsddJp24yAn/AGlNID2rgd+yPvPpWhpauda9D3WrYCXxzkNx0EtYAfSUF8NRCJeS5WPlP2NoZ9Cyg5VLtGkKGvs0dXWyTS1dXG2Xl9s5jJAIx93HK29D1tTNBXUdVM6fsOcxskecnZ37j6PvQWpaddc6K2hhramOAPyG7ZxnHH2rcVW1XEya+afjlY17HTvDmuGQdzUHS50WTvnT/XTnRY++dP8AWXFlvOl4XPa+3EBhILuw927zLyy+6Ve0Obbi4HgRSZQdznRY++dP9ZOdFj750/1l7gtlqngjmZb6cNkaHDMQBwRnfuWT4Gtfe+m9UEGDnRY++dP9ZOdFj750/wBZZ/ga2d76b1QT4Gtne+m9UPcgwc6LH3zp/rJzosffOn+ss/wNa+99N6oJ8DWvvfTeqCDBzosffOn+sstLfrVWVDIKauhllfnZa12Sd2f6LTvDLDZqVtTWUMDY3PDAWwgnJBP9Cta40VLSamsRpaeKEufMHGNoGe0QWYHKlQFKAiIgIiICIiAiIgIiICIiAiIgIiICIiAiIgIiICIiAoUqEFb0/wDKvUn78H4XKyqtaf8AlXqT9+D8LlZUBERAREQEREBERARFBOEBMri3XVNqtMroKmdxnbgmJjCXbxnycPGudT6jvF3Zt2izgQu3CaokAHoH+KC1ZWtV3GioWF9XVQwj/jeBnyDpXDNjvdfk3K9ujaf91Rt2R9bitqi0nZ6R22absmXiZKh3KE+nd9yDXfrGjmcWW2lq6+TgORiOz5yeHoXgzaruG+KnpLZG75x3KPHo3fcrJHDHEwMiY1jRwDRgL3hBWeapqmZvV1rK0cTGH7Ef1R1Lds1tsjIGVNrp6dzTkNmA2nbjg7zvXYKqlBWssFfd6GfDIGZrYMneWkbwPIQgsMdfSy1slFHOx1RGMvjG8tG7j6QuTV60slLMYjUPkI3OdEwuA8/uWhpKFrLHXXW4SGF1c9z5Jc7JDd+8Ho3kkY9yw2uqbFbY4LLp+aqp8nE8+w0SDaOTny+xB3rnW09fpe4z0kzJYzSy4c05/UKr1vprdWaAtsd1q30sIleWva4AlwdJgbwejPoXjTjg/RN+c1nJtPLkMByGjk+C5ly/RhafpTvbKg+iV9fTW2jdU1cojibgZ6+oBUbWmobfebHEyjkdyjKlrix7dk7Oy7f5MkLfvkLblrm20VWSKZkQk5Nx7V7hk7h05wAfECn5SqaEWelqBG0SsnEbXAcGlrjjyZAQXRatxuNNbKR9VVvDI2+knqA6StpVC8NNZry2Us7D2PHGZGgjIeQCeHmQc3VuoKG8UdCKKZ222pBdG4bLgMbjjq3q63C60NrjD66pZDnOyHHe7HUOJVX/ACg08LY7dM2FjZTUBm0GgEjHDyLb1O+3w3y2STU1RVVvbCKGLZII8YP3edBvW7VdpuMwhiqDHK4gNZK3ZL89WVy9V37sS9WumgrRExs+atrTwbluM+LBK5eqautqZLdLPajQs7IHJyGRpe7xEDeF0dZwxnUOnjybcyVJD+1HbdtGN/WgsFZfrZR0sdTPVxiOVpfHvyXjxDiVr2zVFrulR2PBM5s36rJGlpd5Fzb78H02pLfIylmqq2OJwZTQBpaGYOCQeHEnzLj6vrbhJT01XJafg5zJhydRyrTJnB7XdvHX5gg7moaOtut/obe9kwtD2F87o8gOcMnDiOjc3HlXC1Lp23WeutrqWF0raiXk30znkuk3je3x78ceJHjX0TcAqjp63vvlc7UFzy4bZ7DiJyI2gnB8oP3jKDc5ry0rR8E3eto8cI3u5SMf8pXkP1XRHt46K5RjoaeTef6KzYQoK2dXNpTs3O1V1Gelxj2mjyOHFdGi1Daa/Apq6EuP6jnbDvQcFdIjrXOrLFaq0Hsmggfn9YNDT6RgoOiHAqVSK+itNneTS6jqKBw/3TZDKB/y8VitmoNTyybEFF8IwH4kz4uR2x15yAgvmVVa+kqZPyiW6qbTymnjpiHyhh2WnEm4nhnePSsnwnqs/wD0CD7U33p8Jar8H4PtTfeg2NU2QXm3kwACsh7eF/A56s9RXG0vZJ59I3C3VkMlO+aZ2zyjC3gGkHxjIXR+EtV94IPtTfenwlqvwfg+1N96DXt95uVsoYrdPYq2eenaImyRM/s3gbgdrGBuXQ0paprZS1EtWGtqauUyvY052B0Dy8Vr/CWq+mwQfaW+9VPWNwvXZlLJW05oJGsOxyU21tDIydx3IPqWVWdTfKDTv0h//wAVTLRqHU22G0cs9WOBa9nKD08R6V2pay8Vd9sJvFCylIndsFp+NuGcjJI6PSgt1/A5v3Lr7Fl/AVoaFGdJUJ/if9Ry6GoPk9cvosv4CufoT5I0P/qf9RyDS1Hf7pQX6C2WyGKV1RC1zQ5pJDi4jPHhhq2JrxdaG0R9nU0PwnUS8jBFG7IcT0kdQ6Vq3L9J1q+iu9kq19bwuF6tVVJLLTUrSWOqIycxknxcEGesumpLPFHWXKOkmpGvAmbADtNB6fEP64W1qPUkttjtk9DEyqiqye1yQXDAwAejOepcy8UVDDaWz1eobjUU05DWtbKH8pv6B044+ZRqGKOnbpWKHlBGyVobygw7GWcR1oNqtvOoLPyVZdIKR1C54bIyInbbnhv8X9F1tRXp9qpoG00Inq6p4jhjJ4k9J+5c/wDKJ8mvJMz+qwan/wBD1DY7lOdmkjOw93HYPWfT9yDja0kvzbdBFdm0roXS7TXQA5DgCMHyglWu9fKXT/8AEm/6a5n5QrjSfAbKUObLNM5r48O+KBv2vRu866d5+U2n/wCJN/00Hf6FKjoUoCIiAiIgIiICIiAiIgIiICIiAiIgIiICIiAiIgIiIChSoQVvT/yr1J+/B+FysqrWn/lXqT9+D8LlZUBERAREQEREBERAUEZUog0qy10Ff+d0kMxxjL2AkefiuO7R1JC50lsq6y3yHphkOz5wePpVlUIKwINV0Dv7OppLjGD8WRvJuI9g9K9O1W+icG3a01lIf2mgSM8zhhWXCggEYO8dSDnUN/tVwA7FroXuP6hdsu9BwV0QQRkbwubXaetNwB7IoYS79tjdl3pGCuaNKz0bi61Xmspupj8SM9BQWTKrOrtNyXzsZ9M+NkkZLXOecZacenB3qeytU0G6ejpbkwfrwP2Heg/0C9xaxomSCK5U9Vb5ekTRnZ8xHuQdGstMdTYnWpr+SYYRE1wGdnAGN3VuXEorbqekp47fHVUTaWMbAlDCXhvWBwyrFR3KirhmkqopunDHgkebitrzoKvadN1dvtV3t7qhj46pr2wHfuy0jLvSOHUtar0rWzaNorQJIRUU8xkcSTskZfuBx/xD0K44U4QV/UdikuTqeropGw3ClcDHIdwI44P+etci72DUl8p2x11TRsET8sjYCA7dxKu+ExuQQFwdR2Oa4SU1bQTiGvpXZjc74rh1H/PWu+iCk3Gw6jvAhNfVUYEMoc2JgIHlz/RdO+WSumu0F3tU8bKuFhYWSglrhv4ekqx4TCCnXGw367Q08ldV0vKQSB7YY2kN8ZLuOcLf1PZay6S26qopImT0cheGyfFOcHOfEWjy5VhwiCrVVjura2K8UNRAy5ui5OoY4Hk3nAGR1cB6B59K86Zvt7igkrK6mMsZxyLGkMA6TnO89HBXXK59ffrXbi4VdbExzeLNrad6BvQbNayokopmUjxHUOYRG93BrugrT0/T3GkoXRXSaKWXbJZyYADW4G7gOnPpXPfqapqiG2ez1VTn/eyjkmeYnj9ydh6luLT2TXw22N36lOzbeB+8eB8iCwTVEMDC+aVkbAMlz3BoA8pXDq9Y2uGUxUxlrZQcbNMwuz5DwPmSm0fbmyCWsdPXyjftVMhcM+Tp8+V26elp6WMMp4Y4mjg1jQAEFfdXamrz/oduhoIj/vKp207y4HDzhGaYqq1v+urxU1IPGKE8nH5Djj9ys2EQcyg09arcQ6loomvByHubtOB8RO8LpgYUogjCKUQQilEEYWnV2qhrpo5aulinfGMNMjdoAeQ7luog8MjbG0NjaGtAwABgBVvUw/8AEOnPpD/Y1WdVjVkNaa+0VdFRPq+xZXvexpx1Y3+lBYamnjqqaWnlBMcrCx4BxkEYKx2+hgttFHSUrSyGPOyCc4yST95XD5xXnwXqfXj/ALU5xXnwXqfXj/tQdeW00kt2hub2E1ULNhjtrcBv6P8AmKzVtHBX0r6eqjEkTx2zSuFzivPgvU+vH/anOK8+C9T68f8Aag2KPSFloqls8VKXPact23lwB68Fb9faaS4yU0lUwvdTP24yHEYO73BcjnFefBep9eP+1OcV58F6n14/7UHZuVsprrS9jVjC+LaDsAkbwvdbQ01dSupqqJssLv1Xf54rh84rz4L1Prx/2pzivPgvU+vH/ag9s0RYmBw7Fc7aGO2kccfesl6H/iXT/wDEm/6awc4rz4L1Prx/2rAyoul11DapaizTUcVM6Que54cDlhA6BhBbOhSoClAREQEREBERAREQEREBERAREQEREBERAREQEREBERAUKVCCt6f+VepP34PwuVlVa0/8q9SfvwfhcrKgIoTKCUUZTKCUUZTKCUUZTKCUXnKZQekUZTKCUXnO7P8AVTlBKhRlTlBGF4lhZMwslY17Dxa4ZB8xWTKjKDiVekbNVO2+xBBJxD4DsEHrGNy1X2O90ZzbL7JI3ojrG7f/ALv8FZcpnO9BWvhi/W+PNys3ZDRxlo5Nr/28Vno9X2ipeI5ZnUkv7FQ0s+/h967ywVNFS1TcVFNDMD0SMDvagyQzxTt2oZWSN62OBH3L2Cq5Loy2iQy0UlTQyE/Gp5SPavLqHU1BjsO4wV8QHxKpuy/ybQ4+coLMirHOauoGk3iyVEMbeMsBEjR4z1Dzr27VE1W0fA9oq6vP+8kHJx46wTxQWTKxyzxQs2pZGMb1ucAq82m1PX5FTW01uiI+JAzlH46d53Dygr3DpC3GQSV0lTXycc1EpcM9ePeg9VWsbVE8xUz5K2YHGxTMLsny8D5srF8Iajr99Fa4qKM8H1bsu+qN48671PS09MwMp4I4WgYDY2Bo+5ZuCCtR6bra0E3m81E7TvMMH9mzzkcR6F0qHTtpt+Ox6GHaHBz27TvSV08oCgBuBgY9CnCZTKApXklM+JB6RRlM+JBKKMqMoPSLzlM+JB6RedpM+JB6RRncozngg9KFBKAoJRMqM7uCCUUA5TKCUUZTKCUUZU5QEwmUBygKURAREQEREBERAREQEREBERAREQEREBERAREQEREBERAUKVCCt6f+VepP34PwuVlVa0/8q9SfvwfhcrKgxSluAwybDn5DSMZzjoyvFNA+CLYdPLOc525cZ+4AfcpmgjllhkeMuicXM38CQR7CVmCDXpKZ1NGWPqZqgl2dqYtyPFuA3JT0z4XyudUzTB5yGybOGeIYA3eXK2UQa7Kdzal8xqJXNcMCM7Oy3yYGfvQ07uy+X7Il2dnZ5Htdjy8M5862EQa0tM6SeOVtTNGGcY2bOy7y5BP3pUUz5pIXtqZoRGclkezh/Dc7IJxu6McVsog1qqmdUMa1lRNT4OdqLGT4t4O5ep4HTQujbPJET/vI8bQ9II+5Z0QYXwudTmITSNJbjlG42h4+GM+ZI4XMp2xGaR5AxyjsbR8fDGfMsyINelp308Ow+plnOSduXGfJuACikpn08ZY+pmqCXZ2ptnI8W4DctlEGtT0zoZJXOqZpg85DZNnDPEMAbvLlSync2pfKaiVzXDAiONlvjGBn71sIg1nU7jVifsibZDdnke12PLwznzrWrpqeGqg5e5GlcTui22tEvDccjJ83WuiuVqGzQ3q2up5N0je2ieOLXdHmQbk9O6aSF7amaIRnJZGW4fw3OyCcbujHFYamSCqm7DiuBhqWYcWQvbt48YIO5Va36yNJZ54K9ubnSHkhG445U5x0dI6V29P242yjnrK8t7MqMy1Lxwb048wQdaogfUQmNtRLCcjt48bX3gj7l6fC51OYhNI1xbjlBjaHj4Yz5lXo9UVlZystqsslZSsOBMZhHtHpwC1b9v1BSVtmfcsmOOJpMzDxYRxHj8XWg6MMLooGxumklIGOUfjaPlwAPuSngdBA2N08kxbnt5MFx39OAAq07VdzFvNeNOy9iY2tsz4Oz+1jZzjG9WO31sNxooqunJMUrdpuRgoOdeKd1Npm5MfUzVJMEh2ptnI7U7twAwp0xTOistG91TNKH08ZDH7OGbuAwAenpJWfUfyduX0aT8JVCdqTUdFaKZsVH2NTMia1k/Ik5AAwcncg+ix07o6mSU1Mz2v4RO2dlvk3Z+9SaZxqxP2TMGgY5Htdg+PhnPnXyKlvV2rLxRySVM1TKJ2FkbpMNcdoYGOAyr/8Lam6LBH9oCDvyQOfPFIJ5GBmcxtxsvz15Gd3iUVFM+aSJzaqaERuyWx4w/eNxyDu3dGOK4XwvqbvBH9oCfC+pu8Ef2gIO7V0zqmIMZUzU52s7cWznybwdymogdPBybaiWE5HbxkbX3gj7lwfhfU3eCP7QE+F9Td4I/tAQWB8RdTmITPa4t2eUGNoePhjPmUQQuigbG6aSUt/3kmNo+XAA+5cD4X1N3gj+0BPhfU3eCP7QEHfpoDBA2N00kxH68hBcd/TgBeaSmdTxlj6qaoJOdqbZyN2MbgNy4XwvqbvBH9oCfC+pu8Ef2gIO7BTPimlkdUzSiQ5DH7OyzyYAPpJSOmeypklNVM9r+EbtnZb5MAH71wvhfU3eCP7QE+F9Td4I/tAQd11O41Yn7JmDQ3HJDZ2D4+Gc+depIXPnikE8jAzOWNxsvz15Gd3iwuB8L6m7wR/aAnwvqbvBH9oCDu1FO+aSJzKmaHk3ZLY9nD943HIPV0Y4pV0zqiIMZUzU5BztRbOT4t4O5cL4X1N3gj+0BPhfU3eCP7QEHeqIHTQcm2olhO7t48bX3gr3LGZInMEj4y4YD242h4xkYz5lXvhfU3eCP7QE+F9Td4I/tAQWGOMsiax0jpCBgvfjLvGcDGVEMRjhbGZXyFoxtvxtHxnAxnzKv8AwvqbvBH9oCfC+pu8Ef2gIO/TwOgi2HTyTHJO1JjPk3AKYYTFt5mkk2nFw28dqOoYA3BV/wCF9Td4I/tAT4X1N3gj+0BB34oHRzSyGeWQPxhj8YZjqwB9+V4ZTObVvnNTM5rhgQnZ2G8N43Zzu61w/hfU3eCP7QE+F9Td4I/tAQd0UzuzDP2VNsYxyPa7A8fDOfOklM99THMKqZjWDfG3Z2XeXIz964XwvqbvBH9oCfC+pu8Ef2gIO7PTPllie2qmiEZyWR7OH+I5BPowlVTuniDGVEtOQQduLGfJvBGFwvhfU3eCP7QE+F9Td4I/tAQd+ohdNC6Nk8kJd+vHjaG/oyCPuUyQukgMTZpIyRjlG42h4+GPuVVrtRX6j7HNVaoqaOWdsReZNvj0YVvCDCyFzKYRGeRztnHKOxteXhjPmSlhdBCI3zyzkHO3LjP3AD7lmKxxNe1rtt+2S4kbsYBO4eZBlREQEREBERAREQEREBERAREQEREBERAREQEREBERAREQFClQgren/lXqT9+D8LlZVWtP/KvUn78H4XKyoNaopmTTQSOLgYXlzQMYJLSN/mK2AsE8BlmgkEjmiJ5cQODsgjB9KzhBKIiAiIgIiICIiAiIgIiICIiAoKlQgpFTSwSflOgD42nEQk/5gDg+XcFZNQxPmsNfHECXugcAOvcdyh9kgdf2XflJBMyPk9ndskYI/qumWgjB3g8UFH0pSXSosUBt96jhiBcDGKdri05OQSd5616sdNRxxXyonuPZELw5lUGwbGHb8kDh0noXWl0hRCR76CprLeZDl4ppi0O8y37bZKO2211BC0uikzyhecl5IwSfMgrEVovNNa2PsFzbUUMke22Goa3JBGdneCPNuVg0teH3u0CqkhET2vMbg3OySAN4z0b1oRaJpoNuOC5XGKnee3hZNhrm9IOOIVgoaSG30kVLTtDIoxstH+ek8UGrqP5OXL6NJ+EqdPD/AMP276NGP/aFGoz/AOHbl9Gk/CVOnvk/bvo0f4QgmWx2yWqZUuooRPG8Pa9rcHaByDu48F0ApRBCKUQQilEEIpRBCKUQQilEEIpRBCKUQQilEEIpRBCKUQQilEEIpRBCKUQVjXX5hbv5hF7HKzBVnXf5hbv5hF7HKzIIKxU7Zmtfyz2vJe4twMYbncPMFmKwUpnLZOyA0ESODNnpbnd9yDYREQEREBERAREQEREBERAREQEREBERAREQEREBERAREQFClQgren/lXqT9+D8LlZVWtP8Ayr1J+/B+FysqDXnjkfNTuZKWNY8l7f2hskY9JBWdYZhNysBiLQwOPKA8SMHGPPhZgglERAREQEREBEUIJRQiCUUIglFCIJRQiCUUIglFCIJUFEQUL8pBqqd1LNDUTMhmY6KSNrsNyN43eME+hZfybPqZ6erfNO+SNmzHG1xJDcA8PNhdL8oFJ2TpqSQDLoHteN2d2cH258y9aCpDS6Ygc4ODp3OlIIxgE4HpAB86CyKVCIJRQiCUUIglFCIJRQiCUUIglFCIJRRlEEoiICIiAiIgIiICIiAiIgrGu/zC3fzCL2OVmVZ13+YW7+YRexysyCCscEj5GvL4nRlry0Bx4gHcfOshWKmnM7XkxPj2JHMw8Y2sHGR4igzoiICIiAiIgIiICIiAiIgIiICIiAiIgIiICIiAiIgIiICgqVBQVuxdpq3ULXbi8wuA6xskZVkVatny6u38CNWUIME75mywCKMOY55Ehz8UbJwR58LOPGsM0j2SwNbEXiRxa52fiDZJz494A86zBBKIiAiIgIiIC4erLjVWy1NmonNbM6VsYLm7Q3ruKta7/uaH6VH7UE9ias75W8f+ifcnYmre+dv9SfcrGhQVzsTVvfO3+pPuTsTVvfO3+pPuW3V6mtVFPUw1FUGS0+ztsIOTnhgdPmWf4dt3wV8J9kDsU8HkEEnhjB35yg5vYmre+dv9SfcnYmre+dv9Sfctq36otNyqRT01T/bHeGvaW58mVt3S7Udpp2zVsvJtc7ZbuJLj4gg5XYmrO+Vv9SfcnYurO+Vv9Sfct61agtt3lfFRVG1IwbRYWkHHXvWrZ5GG/XRrbnPUva4Zp3tIbD4hk4Pmwgx9i6s75W/1J9ydi6s75UHqT7ltXHU9ottTyFTVASj4wY0u2fLhcjSVyfcL/d3iqlmpQQ6IPc4hoyeAPDdhBu9iat752/1J9ydiat752/1J9y6tsulLdYXzUby9jHljiWkbwlvu1Hcn1DKSQvNO/Yky0jB39fkKDldiat752/1J9ydiat752/1J9y2bhqm026pdBU1B5Roy4MaXbPiOOBXRoK6nuNK2ppJBJE7g4ezyoOBVWzVFXSy001xoDHMwsdiIg4IwehKW2aopKWKmhuNAI4mBjQYiTgDA6FZycBcSt1bZ6GqkppqomSM4fsMLgD1ZCDB2Jq3vnb/Un3J2Jq3vnb/Un3LqsutI+2fCMby+lDdsuY0kgDju47kobrR3CgNbTzDsdudp7u12ccc54IOV2Jqzvnb/AFJ9ydiat75W/wBSfcoumqaH4BqKyjqXbTi+GFwjO+QNz0jyb1h05qGnj0oytuFTI90TyyaRzS45LiR5dxCDP2Jq3vnb/Un3J2Jq3vnb/Un3LatuqLVc6sUtLOXTOBIaWFucDPSvFZq2z0VS+Caqy9hw7YaXAHqyOlBg7E1b3zt/qT7k7E1b3zt/qT7l1xcqV1tNwbKDShhkLxv7UBaE2rLJDFDI6vjIlGQGZcW8PjAbxx6UGv2Jq3vnb/Un3J2Jq3vnb/Un3LardUWihjifLWMc2UFzDF2+QN2d3j3eYroUVdT19IyqpXiSF4yHcPLxQcXsTVvfO3+pPuTsTVvfO3+pPuWSo1jZKeaSJ9US6MkOLWEjI8a69FWQV9KyppniSKQZDgg4nYmre+dv9SfcnYmrO+dv9SfcrGmEFYtNdd26mktdzqIJmilMwMTNnftAD+qs4VZj/SPL/L//AJhWYIJREQEREBERAREQEREBERBWNd/mFu/mEXscrMqzrv8AMLd/MIvY5WZBBWKnqGVDXuj2sMeWHaGN4OD5lmKwUtRHUtkdFnDJHRnIx2wOD96DYREQEREBERAREQEREBERAREQEREBERAREQEREBERAREQFClQgrVr+XN2/gRqyqtWv5c3b+BGrKgwT1Aimgj2HO5Z5bkcG4BOT6FnCwzVEcUsMb87Uzi1uB0gE+wFZgglERAREQEREBVrXn9yw/So/arKq1rz+5YfpUftQWRERBTKC2U1dry8S1UYl7HDNljhlpJaBkg+Ra2oJHM1jb6OChdUU9PEJGUbDsNc7tjtDo6vQVYbba6im1Hda6TY5Gq5Pk8HJ3DBz51i1JY6ivnpa+3TNhr6QnYJ3B4PQT6fSUHDvsFyujIZKbTr6arhkbIycSMJ3dBxxC6F9oLq67Ul5oqWGcxU4Y6mkO9pJJJHRnf9yS23UV4liiuk9NSUjXbT20jnB7/FklbN4tFxbX09wscscc0cfJPil+I5u7H+fIg5duu1DWaop31lsqLfXbBYzJw12esYB8imyyOi1NqWVnxmNLh5slbcVnvFzvdLW3w00cdHl0TKbO927r8g9C2bPZqikv8AdqycRmCrOGAHJIyeIQaOhKKmqrHLVVMDJpqiZxkfI0OJ9PlPpWLSNGyg1HfKaIgxx4DcdAyThbENpvtjknhsjqOajleZGsqNoGI9Qwf84WTStguFqrq6evlZKagDt2uJJO8knPlQYfycf3PVfSXewLV0pK+GDUksbsPZI5zT1EbXuWxT2W/WSWop7NLSvo53bQM+dqMnqx1DHFb+nbBLa3XGOplFRFUuadvpduO1kdG8lBwdKVlXHZcRWF1aJHuLp+UaNvJ6c793BdTR1FX0lbc31NG+kpp3h8URcCGkk5Ax4sKKe1agsZfTWaSknonOLmNqQQ6PPkxldLTtsrKEVFRcqjlqupftODSS1g6APSg3bxUPpbRWVMWOUihe9ueGQMqoaaq6tlhhYzTrqtr9ovm5Ro5TtjvOR5vMu3ZamrudTeqS4bMtJHJyUZawBpac5GRxOMZ6lo0tr1LZmS0VrkpJqPaJhdPnajB6seXpyg96Qo7hR19eyajko6GXt4oXvDg053geb+ir162Lbep7FDXGntlU9sk2RtckTvIB444K12+0XO3Wqtk7IFXdagdq97yGszgDHHhvPDfuCUOlYGWSopKt7paisaDUTE5O0OGPEDwQZ7vRwUekaylhYBFDSuDRgfsnf5VV6jA/JVAQMEv3+sKsdDbrm/TNRariYhJyJhilY7IIIIGRgcNy4zNO3x+lqi0T9jkNcw04a7gNol2T6EG/Wx09l0Wayhpoo5xTMaJA0bXbkAnPnytOyVFVT2Smgj0w+eJ0QcZDKz+0yM53jgcq1NoI5bQygqmh7OREbwOnAxuXAgodT2mHsO3zUdVTN/2T6ja22N6BuONyDQttDX2/Sl+irKd9PEWOdBG521sgg5HHyLpaOttHzUie6nje6pY4y7TQdreRg+LCzU9hq4tPXCmmqeyK2sa4ue5x2QSMADPQt7T9BNbrBTUVRs8rG0tOycjeSf6oK9+TmhpZrLPPLBHJK6dzC54ycBrd2/yleNNyQ00GpLfUTOit9LI5odntmNO204PXhox4/Ku1o60VNltElLV7G2Zi8bByMEAf0Wpb9Mycrf21+wYLlLtM2XZIG04g+I7wfMg0LVdoY6UUdl07U1VKMhs0mBynWSSMcc9Po4L3+TsyCovMT2GIMlbiEHIjOX5A9GPMtimoNVU1Ey2RzUDadjeTbU4dygb0HjjIWbRmnqqwvr21Lo3tlLOTcw8QNriOjiEFpREQViP9I8n8v/8AmFZgqzH+keT+X/8AzCswQSiIgIiICIiAiIgIiICIiCsa7/MLd/MIvY5WZVnXf5hbv5hF7HKzIBWOF0Tw4wlpAeQ7Z/azvz417K8Qxxxhwia0Bzi52z0knefKgyoiICIiAiIgIiICIiAiIgIiICIiAiIgIiICIiAiIgIiIChSoQVq1/Lm7fwI1ZVWrX8ubt/AjVlQYZpYmSQtkIDnuLWZ45wTu82VmCxSiHlYeULNsOPJ7R35wc482VkHBB6REQEREBERAVa13/csP0qP2qyrRu1qp7xSdi1W3ye0HdocHI8aDdCKunRduPGpr/tBUcy7d3TX/aCgsaKucy7d3TX/AGgpzLt3dNf9oKCxoq5zLt3dNf8AaCnMu3d01/2goLHhMKucy7d3TX/aCnMu3d01/wBoKCxoq5zLt3dNf9oKcy7d3TX/AGgoLHhRhV3mXbu6a/7QU5l27umv+0FBY1BAKrvMu3d01/2gpzLt3dNf9oKDvxRRwsDImNY0fqtGAsirnMu3d01/2grnz2G1Q3qmtpkuJkqGOeHioOABlBc1GFXeZdu7pr/tBTmXbu6a/wC0FBYsKcKucy7d3TX/AGgpzLt3dNf9oKCxoq5zLt3dNf8AaCnMu3d01/2goLGmFXOZdu7pr/tBTmXbu6a/7QUFiwmFXeZdu7pr/tBTmXbu6a/7QUFjRVzmXbu6a/7QU5l27umv+0FBY0yq5zLt3dNf9oKkaLtw/wDM1/2goMcZ/wD7GlP/APn/APyCsy49r03RWqtdV0753zOYYyZZNrcSD/RdhBKIiAiIgIiICIiAiIgIiIKxrv8AMLd/MIvY5WZVnXf5hbv5hF7HKzIBWGnp4qdrxE3Ae9z3b85cTkn0rKehYaamjpWvbHnD5HSHJzvJyfMg2EREBERAREQEREBERAREQEREBERAREQEREBERAREQEREBQpUIK1a/lzdv4EasqrVr+XN2/gRqyoMM0MUksL5AC+NxdHv6cEHy7iVmAwFr1EUL56d8jsPjeTGM4yS0j2ErYCCUREBERAREQERcy+3b4Ho2VHIcttStj2dvZxnpzgoOmijKIJRQiCUUIglFCIJRQiCUUIglFCIBVauHy+tP0eT2FWVcyotPL3+kunL7PY8bmcnsZ2sg7853cepB01KhEEooRBKKEQSihEEooRBKKEQSihMoJRctt32tRutHIY2afl+V2/GBjGPHxyumglERAREQEREBERAREQEREFY13+YW7+YRexysyrOu/zC3fzCL2OVmQQVhpYHQNkDpXS7cjngu/VBOceQLMeheImyNDuVe15LiQQ3GBncOO/HWgyoiICIiAiIgIiICIiAiIgIiICIiAiIgIiICIiAiIgIiIChSoQVq1/Lm7fwI1ZVWrX8ubt/AjVlQYZoI5ZYZHjLonFzPESCPYSswWvUUzJpoJHFwMLi5oGMElpG/wAxWwOlBKIiAiIgIiIC5l+tDb1QCldO6DEgeHtGSCF00QVvm5c/CSt+oPenN25+Etb9Ue9WREFb5u3Pwlrfqj3pzdufhLW/VHvVkRBW+btz8Ja36o96c3bn4S1v1R71ZEQVvm7c/CWt+qPenN25+Etb9Ue9WREFb5u3Pwlrfqj3pzdufhLW/VHvVkRBW+btz8Ja36o96c3bn4S1v1R71ZEQVvm7c/CWt+qPenN25+Etb9Ue9WREFb5u3Pwlrfqj3rUlt9VFcobe/U9f2RM0vYOTGCBx3q3Ks3H5e2kf/byewoPfNy5+Etb9Ue9Obtz8Ja36o96salBW+btz8Ja36o96c3bn4S1v1R71ZEQVvm7c/CWt+qPenN25+Etb9Ue9WREFb5u3Pwlrfqj3pzdufhLW/VHvVkRBW+btz8Ja36o96c3bn4S1v1R71ZEQVvm7c/CWt+qPenN25+Etb9Ue9WREFb5u3Pwlrfqj3qRp25+Elb9Qe9WNEHBtWnZKC6vuM9ymrJXQmL+0aBuyD/Rd1SiAiIgIiICIiAiIgIiICIiCsa7/ADC3fzCL2OVmVZ13+YW7+YRexysyCHdCw0kLoGyB0zpdqRzwXfqgnOPIOCzFYaRk7GyCokEhMji0gYw0ncPMEGwiIgIiICIiAiIgIiICIiAiIgIiICIiAiIgIiICIiAiIgKFKhBWrX8ubt/AjVlVatfy5u38CNWVBgng5WaCTlHN5J5dgcHZBG/0rOFgmjkdLA5kuwxjiXtx8YYIx6SCs4QSiIgIiICIiAiIgIiICIiAiIgIiICIiAiIgIiIIJVauHy+tP0eX2FWORu3G5oJGQRkdC+J1FVcGXItdUzuqYnGNrto7Q34wEH24HKlYKSIwUsULnmR0bGtLzxdgYys6AiIgIiICIiAiIgIiICIiAiIgIiICIiAiIgIiICIiAiIgrGu/wAwt38wi9jlZlWdd/mFu/mEXscrMggrHA6Vwfy0YYQ8huHZy3O4+hZCsFI+d7ZeXjEZErgzHS0HcfOEGyiLTuVypLVTGorJRHHwBwSScZwEG4sUs0cIDpZGMBOAXOAyuHS6ystRK2M1D4S74plYWg+fgvOsW22SipfhKaaKPlwWOiAOTjp8SDvvkZGwvkcGtHEuOAohninaXRSMkA4ljgQvnurb7R1t2pqB804oaeQtqmNGMkHHn4LVuF6tVJR0lLYHzwxCflJ8ggvG7pPHp3IPpkk0cLC+V7Y2Di5zgAvbXBwBBBB3ghVq911qu+lHVM8s8dE94w9jO2BB6vKtya+W20Q0EE8r2MnjHJOc39UADJPRxCDtoq5BrexzTcmKlzN+A57CGnzrtVFZBTUjqqaRrYGt2i/owg2UXBotW2iteWsndGegysLQ7yHgt+0XalvNK6poy4xteWHabg5AB/qEG+iIgIiICIiAiIgIiICIiAiIgKFKhBWrX8ubt/AjVlVatfy5u38CNWVBhmExmgMRaIw4mQHiRsnGPPhZQscpl5SLk9jY2v7TaJzjBxjx5wsgQSDlFWbxXXd2p4rXbKiGFr6XliZWbW/acD7AvfYmrO+lB6k+5BY0Vc7E1Z3zoPUn3J2JqzvnQepPuQWNFXOxNWd86D1J9ydias750HqT7kFjRVzsTVnfOg9SfcnYmrO+dB6k+5BY0Vc7E1Z3zoPUn3J2JqzvnQepPuQWNFXOxNWd86D1J9ydias750HqT7kFjRVzsTVnfOg9SfcnYmrO+dB6k+5BY0Vc7E1Z3zoPUn3J2JqzvnQepPuQWNFXOxNWd86D1J9ydiar76UHqSgsaKudiar76UHqSnYmrO+dB6k+5BY0Vc7E1Z3zoPUn3J2JqzvnQepPuQWMr5vXWnZ/KVDG1mWTStqAAf8Amd94crL2HqzvnQepPuWnLYdRS3SC4vuNCaiBhYw8kcYOc9HjKC3hFXOw9Wd86D1J9ydias750HqT7kFjRVzsTVnfOg9SfcnYmrO+dB6k+5BY0Vc7E1Z3zoPUn3J2JqzvnQepPuQWNFXOxNWd86D1J9ydias750HqT7kFjRVzsTVnfOg9SfcnYmrO+dB6k+5BY0Vc7E1Z3zoPUn3IaTVnfOg9SfcgsaKudiar76UHqSnYmrO+dB6k+5BY0Vc7E1Z3zoPUn3J2JqzvnQepPuQWNFXOxNWd86D1J9ydias750HqT7kFjRVzsTVnfOg9SfcnYmrO+dB6k+5BY0Vc7E1Z3zoPUn3LHUxaqpqeWZ1yoSI2OeQITk4GUFnUrl6crJrhY6arqHB0srcuLRgcSF1EBERAREQVjXf5hbv5hF7HKzKs67/MLd/MIvY5WZBBWCknfUNkL4XRFkjmAO/WAOA7z8VsFa9JUipbIQxzNiR0fbdOycZ8iDYVd1da624RUctAGSS0swk5F57V/DiOnh95VjXA1TR3SeOlqLTIeVppOUMW1siThuO/B4cD1oOLWX2CoiZR6msc1OwEB0oBLW7xggjePMV711yIsltFMWmETMEZacjZA3YPSorZdQajo326W0No2SEbc0rzhuCDuHmWXUtkqGafttDQxyVHY0jdogb8YO9Bi1FBENX2EckzEh7ftR22/p61617BDGbQGRMaOycYa0DduW3fbfV1GqLHURQPfFCf7R4G5u8cVk1naq25UtLLQtY+Slk5TYccF27o9CDxryNkWk5mRsaxgkZhrRgDtlxdTUra2r0xSv8AizRtafIdnK6N5ddb5pGZktskhquVbiIby4Ag5HiU3O21kt101Iyne5lMG8s4DczGzx9BQbOs7dRM0vVPZSwtdEGlhawAt7YDo8pXHusr3aY03RZPIVRjbK0frNGN3k359Cs+rKaas03WQU8ZkleGhrW8T2wK5VXZmVelrXR1EzaOviY3kDI7BDwN4/z1IOtfLdSzaeqqUxMZCyEuYGjAYWjIxjhghcr8m3yck+ku9jVhrucdfbprfXw09JA1mZqwPyHNG84A68b+HSs/5NwRpx+RgGocR6AgtiIiAiIgIiICIiAiIgIiICIiAoUqEFatfy5u38CNWVVq1/Lm7fwI1ZUGKV0jXxhsYc0uO27axsjB346d+B51lG5YpZHMkiaI3OD3EFw4NGCcn2LKEFZn/SPT/wAuP43Ky8FWpv0kU/8ALj+NysvUg1KC6UdyMwo5uVMDtiTtSNk9W8KIrrRy3OW3MmzVwt23x7JGG7t+cY/WCrmgf9pefpXvS2/pOuv0VvsiQdV+rLHG15fcGN5N+w5uy7aB8mMkbuOF0LfcqS50/L0UzZo84yOjyg7wqjoe30lRV3SpngZLMyoLGueM4BznGetZbXSR2j8oE9NSDFPU05eY2ncw5B4eUHHicg7HO6xchy3wjHsbezjZdtZxn4uM48eMLpUFxpblTCoop2TRnpaeB6iDvHnVN/Jza6Oe3z108DJZhMYgXjOyNlp3Dx7SiCM2PVl4it8RLDRPmZG34rXAZAx5dw8qC119/tVukEdXXRRvJxsAlzh5QMkedbVNWU1VDy1NPHNHj4zHbQ+5fNNM3PsSCeQ2Ka5TTPPKTAFwxuOMbJ68+ddXS76huoa57LXPQ0dTCSY3MIa0gdG4Dr9KCwjWFhLGv+EWYccAbDs9HEY3celdzKomgLPbq6zzVFXSRTSmcszI3OAGg7uriVeyEHPuN8ttrIFdVxxOO8N3udjyDJXu33egubC6hqo5sby0HDgPG07x51WJauz098q6iCjrbvWPxtOZGJGRHhgHdj0dCw6ednXE/wDq8W4mm3wAjjuOTjdvygskuprPAJjLXMZyEhikBa7IcOIAxk8OI3LZt13oLqwuoalk2OIGQR5QcEKqaVoKWq1Vf554myPgqXBm0MgZe/PsC3qSkgoNeyx0cTYWPoNtzGDZaXbeM4HkQda46htVrmEVdWNikIzshrnEDx4Bx51zqC5sr9YkUlaZqQ0IfsskJaHbXHHQcLS0VDFcn3G51sTZql85btPGQ1uOAzwHuCWW3xW78oFfDBsCN1MZA1p+Jkt3Hq9xCC5YCquiquoqam8CpqJZRHUbLBI8uDRl24Z4K1r5xbKyags2qKimJErZwGkcW5cRnzZygulXqC1UNQIKmuijl4Fuc48uOHnWSqvFBSUIrZahppiQ0Sxgvbv4b259K5unrJbxYaZ76WKWSpgbJM97Q4vLhk5J6N64Vit3L0+o7Iz83ZIRG52SA4E49gQXSsuFNRUTqyplDKdoBMgBcMEgDh15Ch1xpW274QdLil5PlNvZPxeOcYyqRJVyXvS1ntFM9raiocYnHgAIhk582CtaG6h2j22Jr2mtfU9jNaCfi7QOT4uIQX4XSi+D217qljKV4y2R+Wg+nesVBfrXcnmOjrY5Hj9Te1x8gOCVU9XTtp73a7YKF1VRwQ8o2ljJy87wAcZyBsg+lad2r5a2KJ1Hpeoo6uBzXRVDIz2mDnhsgEeVBfK67UNulhjralkDpg4sL8gHAyd/AcelLbdqK7RvfQziVsZw47JGPSAq3qWkF4vmnYZo9hk2298b9x2QGuLTjpwCFaaOhpqFjmUdPHA1xyWxtDQTwzgIM0sscLC+V7WMHFznYA85XNg1JaKmqdTQ18L5QcYzgHyE7j5iVWvykzyh1uptlzoHuc5zBkbRGAB95Wjcq4V1pNFHpSohIbiKRrCSwjgfi7/GgvVxu9DaxEa6oEIldssJBIJ8oG7zrTh1ZY5p+RZcYg7OMuBa36xAH3qp3wy1lj022uie2R0pikZIC1xAIbv4HeBnzrt6vtFvp9KVBho4mGnDTGWtwWkuAO/iePSg71TdaOlq6elmm2Zqk4ibsk7XnAx6V6r7hS2ymNTWS8lECBtYJ3nowN6q9wilm0barozbfVULY5xgnLhu2hu8W/PiXm/1UWpLparRRy7UEmKmZ4GQG4yB4jjO4jpCC1zXClgpW1M9RHFC4Ah8jtkHPDj7FgoL1bbm9zKKsjle3i0HB8uDx8qpuoK0O1i6Ca2PuENHCBHTx5wCQCXEAHI34x5FrXWqqLhU0U1Hp2ooZ4JAeVZGfi7t25oG77kFhqaqob+UOkpRUS9jupi4xB52CcO34zjoXer7pQ2xgdW1McIPAOO8+QDeq3U/pNo/opz6HKNIQRXo1t2uUImqTUGNolG0ImgA4Gf3seZBZ6G50VxZtUdVFMBx2HZI8o4jzrSfqiyxcuJLhG10Dtl7SCHZzjcMZPmyuDVU8Vo/KBQOo2NibVsIkY0YHSNw8wWLSVspKu/3ioqYWyvgqSIw4ZDSXOycde5BbbddqG6xl9DUtmDTggZBB8hwV5uF5t9sGa2riiP7GcuPkaMk+hVmopG238oNEaGNsbKmI8qxjcDG/JI8oC4lquZivNxq3Waa5TSSkAgE8mMncRg7+HoQfR6K40dfHt0dTFM3idh2SPKOI8607hqS022pNPV1jWTAAlgY5xGeGcA48iqlkknfrGKqgs1Rb6eaMskYWODAcE5+KB0Dzr3yFdY664TVlkbcqeaQuMww92Cd2453Yznd50F3pKunrYBPSzMmiP6zHZHk8R8S8XT+66v+C/8ACVw9HVFnnNa+0CeLbkDpIJcAM442QNwHH/OF3Ln/AHVWfwX/AISg52jfktQ/uH2ldxcPRvyWoP3D7Su4gIiICIiCsa7/ADC3fzCL2OVmVZ13+YW7+YRexysyAVhpqiKpbIYjkMkdG7I6QcH2LMVigfE8OMTmkB5Dtn9oHf50GZQpRB5wpwpRBGEwpRB5wpwpRBGFydRWWO+W7sYyGKRrg+OQNzske8ZXXUFBUXaf1FVNNNW31ppXgtfycfbOaeI4DoVlt1FDbqGKjpm7MUTcNzxPjPjPFbOEQSiIgIiICIiAiIgIiICIiAiIgKFKhBWrX8ubt/AjVlVatfy5u38CNWVBhmmbFLDG4OJlcWtwMjgTv8wWULHLNHHJEx5w6RxDPGQCfYFlCCszfpIp/wCXH8blZlWZv0kU/wDLj+NysyCmQWbUNlrap1qdRzwVUheRKCC3JO/zZ/wWxp+xXSh1HVXK5TxTmeEtL2E5JJacYxwAGFa8JhB860z8NxyXSSztpZW9kkPjnzxyd4wQrLYrHU0lxqbpcqhs1dUDZIjzsMbkHAzv6B6FuWSyRWcVXJTPk7IlMh2sbvEMLpkZQfN9GMvsdpnmtHYksbpth0U+cggDeMEDgR6FarHYpqO4VVzr5mzVtUMODG4YxvUM7zwHoW1YLJFYqKSlglfK18pky8DIyAMbvIurhBTYbPftPS1DLGKWqpJn7YjnyDGfFvHi3+ILpWay1sM09fdKozVswLQ1rjycY6gFYMKAEHC0daKmy2mSmqywvdMXjYdkYIaP6Fd4oiCm09p1BYaqpbaGUVRT1MpeTNkFnlwR/VZrbZLzDqhl2q56aQTRls7Y8jZ3bgM8RkN3q2YTCCv6es9VbbveaqcsMdbNykeyd+Npx39Xxgtj4Nn51m55ZyHYgh479raJ4LsYTCCq1FsvVpr6mosHY0sFS/bfTTDGy7pIOR7VNist0p9Q1F1uT6cuqIdlwiyNk5G7HiAVowpwghVmyaclporxBX7BhrpCRsOydk59B3qz4RBU6ek1Rao4aGjdQ1VMwbLJpgQ5g6AQD710tN2N1mp5uWnM9RUP5SVwGBnxLtYTCCoWPSUls1NPXOMfYzS807W5yNro8WBuUQ6SfHrI3Mck2iDzK1gPbbWOr97JVwwmEFf1DY5q2op7lbphDcaYYY5x7Vzd/an0n0laLrfqS9SxxXaSCipI3Bz20zjtS/ecK3YTCDj1dsklvtprItkQ0bZQ4E7+2bgYXXU4RBxtS2MXujjY2XkZ4X7cUmM4PUuTLTauuEBoKh1HTQkBr6iMkucOnp6fIFbyMphBV7vpuaentEFG8FlFKHPMrt5G4k+M7l1NSUM1zsVVR0+zysoAbtnA3EH+i6mEwg51soDT2KnoKkNcWwCKQA7juwVw9H6WqLJWVVRVyMc5zQyPYdnLc5JO7cdw+9W3CIK9d7FUG6NvFolZFXhuy9sgJZMMYwccOj0DqWq223+71dK+8vgpaaF5c6CmeQZMcM7yMefgSrXhMIK/PZ6l+sqe7NLOx44TG4bXbZw7o861p7VeLTW1VTYXQTRVT+UfTT7tlx4kHI/orSAowgrVBYKyovTLzeZojURtAjhgzsMwD0nP+Sq/Yo7uLzeZ7Q6ncWTua+GfOH5c7GMeRfRseNcu0WSK1VNbNFK95q5OUcHY7U5J3elBo2qy1hvJvN2liNWWbDYYAdhm7HEnf0+lactlvFnuVXW2E088dUdp9PNkAHOd28ZO89I4q3YUYQVy0We5SXM3S9VDTMG4jp4ieTj9/wDitbsDUdnqqhtp7GqqSeUvaydxzHnzj/PQrbhMIK7pyx1NHWVdyuUkb62q3FsQ7Rjc8B6B6F2Lp/ddX/Bf+EraAwtW6f3XV/wH/hKDnaN+S1B+4faV3Fw9G/Jag/cPtK7iAiIgIiIKxrv8wt38wi9jlZlWdd/mFu/mEXscrMggrHA2JofyIYAXku2f2s78+NZCsVPTxUzXiJuyHvdI7fnLick+lBnREQEREBERAREQEREBERAREQEREBERAREQEREBERAREQFClQgrVr+XN2/gRqyqtWv5c3b+BGrKgwzTRRywskID5HFse7O/BJ8m4FZQVilMIlh5TY2y48ntDfnB4ebKygIKnepaqg1lBcIrdVVkTaPkzyDC7BLnFZ+ddX4N3X1J9ysuFOEFa511fg3dfUn3Jzrq/Bu6+pPuVlRBWuddX4N3X1J9yc66vwbuvqT7lZUQVrnXV+Dd19SfcnOur8G7r6k+5WVEFa511fg3dfUn3Jzrq/Bu6+pPuVlRBWuddX4N3X1J9yc66vwbuvqT7lZUQVrnXV+Dd19SfcnOur8G7r6k+5WVEFa511fg3dfUn3Jzrq/Bu6+pPuVlRBWuddX4N3X1J9yc66vwbuvqT7lZUQVrnXV+Dd19SfcnOur8G7r6k+5WVEFa511fg3dfUn3Jzrq/Bu6+pPuVlRBWuddX4N3X1J9yc66vwbuvqT7lZVzKK6Oqb5cbeYg0UYjIeD8babnh0IObzrq/Bu6+pPuTnXV+Dd19SfcrKiCtc66vwbuvqT7k511fg3dfUn3KyogrXOur8G7r6k+5OddX4N3X1J9ysqIK1zrq/Bu6+pPuTnXV+Dd19SfcrKiCtc66vwbuvqT7k511fg3dfUn3KyogrXOur8G7r6k+5OddX4N3X1J9ysqIK1zrq/Bu6+pPuTnXV+Dd19SfcrKiCtc66vwbuvqT7k511fg3dfUn3KyogrXOur8G7r6k+5OddX4N3X1J9ysqIK1zrq/Bu6+pPuTnXV+Dd19SfcrKiCtc66vwbuvqT7lhq9S1lRRzQjTt0aZGObkwndkY6la0wg4+lIZafTlHFPE+KRrDtMeCCN54grsqFKAiIgIiIKxrv8wt38wi9jlZlWdd/mFu/mEXscrMggrFTU7aZsjWue4PkdIdo5wXHOB4lmK16SnNO2QGR0m3K6TtujJzjyBBsrVrrhSW+NslZOyFjnbIc87sraVP/KS3atFK3OM1AH3FB3DqG0NnEBuNMJD0coMengtqrr6WhpuyKqZsUOQNsndv4LkP0pan2R1FFSxsL2ZbKRl4d0HPHiqaKqaf8nc0Uxy2nq2xsdno448xP3oPoEN/tVRVNpoa+CSV5w1rH5zu8SyV14t9uc1tbVRwucMhrjvI8ir9usdBbNNR3PsNhroKY1O2XO+OGkjpWroq0w3SGa83NraupllIbyg2g3HHdwzn0YGOKC20NxpLhGZKOojmaDgljs48vSFNbcqO3s26ypigB4bbgCfIOJVTrKWGxa1tnwczkY60FksYPanfjgsVoo477rC51dfGJY6V2zHG7eAQcDd04DT6UFuobvQXHIo6uKZw4ta7ePNxU190obc1pramODa3NDjvPm4rmT6Xpm3iluVA8UUsT8yNjZ2srekYyAN2d6rFNV26p1Pcau9RSzuil2YWNjc9jQN28AY4AcUF5obrQ3EONFVRz7Pxgx28ebipr7pRW5rH1tTHCHnDdo7z5lSp6igg1HQV1ipZ2PfLsVDORcxhacDOMYB3+TcvWpI5KPVDrlcbfJX20RgNBblrDjp6OI6etBcaC7UFy2xRVUcxZ8YNO8eZTXXegtxArKuKEngHO3+jiqvpx1hud8jrrbytFUsYQ+kADWvBBBO7jxzu6huWpdmyWrUlVcrpbDcaWTHIy43RDG4Y4Z6N/VnpQXOgu1DctrsKqjmLfjBp3jzLdVOsAsFxvbbhapJKaZjDtUoaGBwOckjh09HUFcAg9IiICIiAiIgIiICIiAoUqEFatfy5u38CNWVVq1/Lm7fwI1ZUGGaOJ8kLpAC9jiY89eDnHmysywzQRyzQSPztQuLm4PSQR7CVmCCUREBERAREQEREBERAREQEREBERAREQEREBERBBVctHy11B+7T/gVgllZDG6SV7WMYC5znHAA6SSqna7rbo9W3ud9fStilbBsPMzQ12Gb8HO/HiQW9SoBypQEREBERAREQEREBERAREQEREBERAREQEREBERAREQEREFY13+YW7+YRexysyrOu/wAwt38wi9jlZkArXo45YmSCaXlC6VzmnqaTkDzBbBWvSCoDJOyXNLuVcWbPQzPa/cg2VTvyk5FnpS0ZIqBjy4KuKrusbTVXehp4qNrS+OYPO07GBhByKrVVwnt76FllrIq2SPYBwcAkYyN3UvN5sklq0EKFuZZuVa9+w3O8nfjyf0V3Y3DADxAwveEGlTQMms0NPMzLJKcMe09RbghVK3tuOi3VEElHLX0UztuN8A+KcYOR0bsehXrCjCCoUMVVqPUFNd56V9JSUjdmNkvxnu37/EFidFctN36urKegkq7fVHbdye9zTx4ceJKumExuQVCirLpqO7wTxxz0FupSHPa4kGZ2QcHr4f5yschqdKXetqm0UtXR1ztsGHjG7J3H0q6YTCCoUV1vN+vNO6lgmoLdCQ6YyNGZDnhkjpxjd41lutwu1lu0k74JK61zNAaxgGYjuzwHl/yFacJhBRKeJ+oL9b6uitb7bFSP5SaVzNnlN4OzuAzwI863a26Xmx3Wd9bTvr7fUOPJckN8YycA7uo439St+FGEFEoqOe9aio7rRW51spYMcoXANMhBJIAHHPDKvYU435QDCCUREBERAREQEREBERAUKVCCtWv5c3b+BGrKq1a/lzdv4EasqDBPTiWaCTbc3kXl2AdzsgjB9KzhYZonvlgc2UsbG4uc3HxxskY8W8g+ZZgglFyrzfaazPp2VEc0j59rYbEzaJ2cZ9q0OeVH3Dcfs5QWRFW+edH3Dcfs5TnnR9w3H7OUFkRVvnnR9w3H7OU550fcNx+zlBZEVb550fcNx+zlOedH3Dcfs5QWRFW+edH3Dcfs5TnnR9w3H7OUFkRVvnnR9w3H7OU550fcNx+zlBZEVb550fcNx+zlOedH3Dcfs5QWRFW+edH3Dcfs5TnnR9w3H7OUFkRVvnnR9w3H7OU550fcNx+zlBZEVb550fcNx+zlOedH3Dcfs5QWRFW+edH3Dcfs5TnnR9w3H7OUHcrYGVVHNTvGWyxuYRnG4jC+M2iiNTfqWjkDXAzhjgeBAO/7sr6Vzyoz/wCRuP2cqoWyrpaXWVRcex6swAue1jYO2BcOBHQN59CD6iF6Va55UY/8jcfs5U886PuG4/ZygsiKt886PuG4/ZynPOj7huP2coLIirfPOj7huP2cpzzo+4bj9nKCyIq3zzo+4bj9nKc86PuG4/ZygsiKt886PuG4/ZynPOj7huP2coLIirfPOj7huP2cpzzo+4bj9nKCyIq3zzo+4bj9nKc86PuG4/ZygsiKt886PuG4/ZynPOj7huP2coLIirfPOj7huP2cpzzo+4bj9nKCyIq3zzo+4bj9nKc86PuG4/ZygsiKt886PuG4/ZynPOj7huP2coLIi5Vmv1LenVDaaOZjqctD2yt2SM5x7F1UBERAREQVjXf5hbv5hF7HKzKs67/MLd/MIvY5WZBB4LHC+R4eZIjGQ8gAkHaAO47utZSsFLLJK2QyQGItkc0AnO0AcB3nG9BsKMZUoghSiICIiAiIgIiICIiAiIgIiICIiAiIgIiICIiAiIgKFKhBWrX8ubt/AjVlVatfy5u38CNWVBgnbM6WAxyBrGuPKNx8YYIAHnwVnCwTmcTU4ia0xl5EpPEN2TjHnws4QV+9fK3TvlqfwBWBV+9fK7TnlqfwBWBARce4antVtqZKerqDHLGAS3ZJO/hjCyc4Lb8Ei5moxSk7IcWkEnOMY49CDqIuJRars9dVMpoKo8q/c0PY5uT1ZIW7crvRWqNr62dse18VvFzvIBvKDeUZXKtuorbdKg09LOTK0bRY9haSPFkb1q0PYnO+v5OunkqeSG3TOB2GDtd46Or0oLAoyFxazVdnoqo009WOUacODWlwafGQuPp+vbWa3uskNQ6WlMO0zDiW/qbx96C5otK13Wku1M6oopDJG1xYSWkbxg9PlCimu1JVV9RRQvLp6f8A2jcYwg3kXDrNW2aiqX081VmRm5wYwuAPVkDiujbrjS3OlFRRyiSMnGRxB6iOhBtomVx59T2mnlqYpqrYfTEB7S05yTjAHT5kHYRcePU9okoH1orG8ix2y7IOc9AxxWa1X2gu5lbRTF7osbTXNLSM+VB0kXMul/ttoexlbPsPk3hoaXHHWcDcptd7oLu15oZw8xntmkbJHjwejxoOki5Fw1Na7dVdjVFQeWAyWMY5xb5cBZrVe6C7iQ0M3KGM9s0gtIzwOCg6JC8NY0Oc4NAc7icbyuLNq+ywTSxS1RbJFIY3N5NxORuON3Dcty1Xugu4k7Cm23R/HaQWuHmKDo4RQSuVc9R2y1TthrKjZlIzstaXEDx4G5B1kWha7vRXeF0tDOJAw4c3g5vlHELnu1lY2tcTV7w7Z2dh2c+THBB30XOt96oLlSy1FJPyjISdsYILcDPDisttudNdaXsmjeXxbRbktI3jyoNxFo0t2o6uuqaOCQumpt0o2ThvnXPn1lY4JnRurNst4ljC4ekDBQd5FxL5WR1Ok6yrpJcsfA5zHtKjSk+NKUU08hIEZLnvd1E8SUHcRV8a0sRkDOyyMuxnk3Y9OF0LleqG1wRT1c2zFK7ZY5o2gd2ehB0EXBdrGxtn5I1o442g1xb6cLsyVEUVO6ofI1sTW7Tnk7g3Gc5QZUVfj1pY5JWRir2ds4DnMc0eckYC61XcKWiozVVMzI4AAdvOQc8MdaDaRcSk1XaKypZTx1JbI84aJGOaCerJHFdsFARSiCEUqEFZ038p9SfxYvY5WdVnTfyn1J/Fi9jlZkBERAREQVjXf5hbv5hF7HKzKs67/MLd/MIvY5WZBBWKmnE7XkMezYe5nbjGcHGR4upZSvEUrJQ4xvDg1xacHgQcEIMqIiAiIgIiICIiAiIgIiICIiAiIgIiICIiAiIgIiICIiAoUqEFatfy5u38CNWVVq1/Lm7fwI1ZUGCeSRk1O1kW2x7yHu/YGCc+kAedZ1gnnMU1PHybnCZ5aSODcNJ3+jCzhBX718rtOeWp/AF3+hcC9fK7TnlqfwBd/oQUo0sFX+UyoZURNla2nDg1wyM7LRw8hKwasLhqW10UNEyphjjL2Ugw0OJz5ugLvRWaoZrKa7l7OQfCGBue2zgD+i93+yyV0lPW0EjYLhTH+ze7gR0goK5e4btdaSONmm+xpoXAxTMkaCzHVhb16t95FZa7nS07aueCHYkheRufje4DcOno6gsk9m1DdZ4W3Kvp4aaNwc5tNtAu8S371aK2Wqp6201fIVEA2eTkzyb29RA86DlUl0pqy/0Lrtbai33IAtikyQ154YPSeK12zvpdZajqIscpFQue3IyMhrCPKt4WC73G70dZeZqUxUjtprIGntjx6fGAt2isk8Gq6+5yOjNPUxCNrOJ/V4jH/CUGpoi30smnW1UkLZJqtzzM54B2sOIx5N3DyrRsVLDR64vVPAwMiZAS1o4DJacfeVvRWO82eWaOx1cDqSV22I6hp/sz1DC9WDT9wob7WV9wqIpzUR7JczIJJIPDoG5Bi/Jr8nZfpLvwtWtbZjT6o1NO1peY4i8NHE4Gcfctilsd9s76ins9TS9hSSF7RK07Tc+7d6Fm03p2stV0r6mtmjnFSN7m5y4k5OQgr+lJK6ntr5aewiu5dxLpzI3Lh1YPn9K6VihulsrrrWfA7oIJYttkAeCNscAMeU9C2oLJe7NLURWWppTRyyGRrKhpywno3f53LpWKz1FFLNWXCrfU1k3HBOwwdTQg59Hqa61FZDDJYZ4mSPDXPJPagneeC1NP0sFTrW9vnhZI6NwLNsZ2Tnx+RXXguDZ7NUUF/ulfK9hjqiCxrScjf0oOLbqCkf8AlKuEZp49iGASRt2RhrsM344frFbUzuxvylQsiDWNqKU8rgfGwHHJ8fahdCjs1RBrGtuznsMFRCI2tB3ggM/7SlRZqiXWVLdmuZyEUJjIz22cO94QVi0VNZLeLlcIrM+vnM7m7UkoBhbnc3B9HmXQt0F252w3AWY0NPJEYp2scwh3E7Xp2eG/d410qyy3GkustdYZoIuyR/bwzN7UuH6wx07z/kr1a7NcXXM3G81gllaMRwRZEbejJHSUHMiuVHb7zcm2W01NbVulxNID2odk5GTvAzn0LVttTXP/AChROqqPsB88Ti+Jp+OA1xBOOJyPuXRhsN4s1XVCxS0baWdwcBO0lzd3DPSOpe6HTtxi1FS3asq21MgY5soAxs5BADR1DKDS0hQwVGpb7UzRte+GoLWbQBxl7skePcFntgDfym3VoGB2MDgdZEeT966enrNUWuvutRM+NzayflGBp3gZcd/1gopLNPBrKtu7nsMFRAI2tB7YEBn/AGoO487DC7BcQM4HSvnGmamvbLWV0NmNwlllIMz5BtNH7O9fSeKrMllultuFRNYZqZkFSduSGZu5rutuOCDS0/SXKLVU1bLajRUs8RaWtc3ZaQBg7uOcH0rB+Tu3wPNdXPY18rZeTYSM7I4nHlyPQu5Z7NWxV8lxu1Zy9U4bLI48iOMeIdP/AO00nZqiy0tVFUuY50sxeCw53YxvQc21f2P5R7pBF2kToA8sbuBOGb8de8+leLfWU+lqq+UkxDY2kVVMw5BkBB7UHf07I9J68dWls1RDrGsu7ns5CaIRtaDvzhv/AGrU1hpeW+zU01M+OOSMFjy/O9u4j0b/AEoObbYKuj0Lcbm0l1bWgyuLhghucZ9G0R5QsVgFfRWeNkOmW1DZm7ZmMg/tAd4O/ONxG5XgUUPYHYWzmHk+Sx/w4wq9HbdTW+EUdDWUctNGNmJ8zDttb0DzbkHNoqOvodH3yKtp308ZDnQxucCGg8QMLBK8SaR07QOmfEyrnDJNndlm0Qcnh0hWGCwVEem6yhlqeVrKsOL5Xk7IceAHUP8AFeDpjsrSdNaaqUMmhGWys3hrsn0jfhBtXOz29un56cUkfJwwOLARvaQ04OeKpVwlNXoiyiToqDHuO8gZCsjbXqaopBb6qvpW0rm8m+VjSZdn2ZI3ZXP1tbobfYLZQ0uWsZPsgnicg7z48oO/dbLbotN1VOykiDIoHuZhu8ODSQc9apddV1E2i7NCRJIHzPaQDgODTgNJ6/crKLTqSopTbqm40wo3DYdM1h5Vzf8AELp1WnaOexx21oLRC3MMm7aY4frZ8vHyoK9cW3KutTqEaWbE3Z2Y3Nkb/ZnoI3L3X2a7Vuk7Y0Q/6ZROy6B7hlwBwN+ccMFbc9v1VXQdiT11JDE4bL5Ymnbx/ity6aekmtlJBbquWCakdtMke8na69ryneg4lfd2VDqSDU9pmpJGygxVETsNYevOd2NxO88OsK8xlrmgsILSMgg5z41U6uyX+8iGmu1TRijEgfJyDTtOx0Anh/nirXExscbWMGy1oAA6gEGRERAUKVCCtab+U+pP4sXscrMqzpv5T6k/ixexysyAiIgIiIKxrv8AMLd/MIvY5WZVnXf5hbv5hF7HKzIBWOGSKQOMTmuDXlrtnocDgj0r2VjgjijDxC1rQXuc7Z6XE7/PlBmREQEREBERAREQEREBERAREQEREBERAREQEREBERAREQFClQgrVr+XN2/gRqyqtWv5c3b+BGrKg16ipZBNBG4OJmcWtI4AgE7/ADBbAWGaeOKWGN5w6Zxazd0gE+wFZggr96+VunT46j8AXfXD1BbLjV19urLZJCyak5T/AG2cdsAOjxArX5LWHdFt+o5BZPOm7rVb5LWHdFt+oU5LWHdFt+oUFl3dabutVrktYd0W36hTktYd0W36hQWRTu61WuS1h3RbfqFOS1h3RbfqFBZNyYCrfJaw7otv1CnJaw7otv1Cgsm7xKdyrXJaw7otv1CnJaw7otv1CgsvnTzqtclrDui2/UKclrDui2/UKCy+dRu61W+S1h3RbfqFOS1h3RbfqFBZdyjzqt8lrDui2/UKclrDui2/UKCyJu61W+S1h3RbfqFOS1h3RbfqFBZfOo3darfJaw7otv1CnJaw7otv1CgshUdKrnJaw7otv1HLiVceohqqgbJLR9mci/kiGnYAwc5HWgv44J51WuS1f0VFt8faFTyWsO6Lb9QoLIcJ51W+S1h3RbfqFOS1h3RbfqFBZfOo3darfJaw7otv1CnJaw7otv1CgsibutVvktYd0W36hTktYd0W36hQWTcnnVb5LWHdFt+oU5LWHdFt+oUFl860LpaaS7RxMrGOcInh7NlxGCuTyWsO6Lb9QpyWsO6Lb9QoLIAAm7rVb5LWHdFt+oU5LWHdFt+oUFkU7lWuS1h3RbfqFOS1h3RbfqFBZfOnnVa5LWHdFt+oU5LWHdFt+oUFlymVWuS1h3RbfqFOS1h3RbfqFBZcplVrktYd0W36hTktYd0W36jkDTfyn1J/Fi9jlZlX9N2mvoK241dxkhfLWOY7+yzjIzn2hWBAREQEREFY13+YW7+YRexysyrOu/zC3fzCL2OVmQQVip6eKmDxE3ZD3mR2873E5J9KynoXiKPkw4bbnbTi7tjnGTwHiQZUREBERAREQEREBERAREQEREBERAREQEREBERAREQEREBQpUIK1a/lzdv4EasqrVs3a6uoO4mCM/erKEGKZ8TZIRIW7bnER545weHmysqxSRxPkic9rS5jiWZ6Dgjd5srKEBFKIIRSiCEUoghFKIIRSiCEUoghFKIIRSiCEUoghFKIIRSiCCqzcPl9afo8vsKskhcI3Fgy4A4HWV8qqdYVUl8p7g+jibJTMdHyeTg5yDlB9XCLFSvkkpYnzMDJXMaXsH6rsbx6VmQQilEEIpRBCKUQQilEEIpRBCKUQQilEEIpRBCKUQQilEEKURAREQEREFY13+YW7+YRexysyrOu/wAwt38wi9jlZkEFYqaEwtka6V8m1I5+Xnhk5wPEFmKwUzJWNkEsvKEyOc04xhpOQPMEGwiIgIiICIiAiIgIiICIiAiIgIiICIiAiIgIiICIiAiIgKFKhBWaX9ItZ9Bb+JqsyrNL+kWt+gN/E1WdBgmgjllhkeCXROLmb+kgj2FZgsM0LZZYZC54MLi4BpwDkEb+sb/YsrUHpERAREQEREBERAREQEREBERAREQERQglFGVjkmjibtSPaxvW44QZVC41XqqzUm51dHK/9iHMhJ6ty0xqSvrTi12KqkB4PnIib96CyE9C+TV9oDdduoHNBjlqg7HAbDjtY9BI8yuppNUV3+3uFLQRn9Wnj2z6Xf0WjNpC4tusVfTXcvnY0/2tQwOIPDcOGN5QXJSq2JdV0YHKU1DcGt3f2bzG93j37lHOx9O7Fxs1fTY4uEe20DrygsyLjUuqLLVbo6+JjuBbKeTOf+bC6sc0crdqN7XjraQUGRFGUyglFClAREQEREBERAREQFBKlQUDKjKpdq1ZNzqrLZcJGmAzvigcWhuwQ4gA49C7uqa6ot2n6qrpX7E0YbsuwDjLgOB8qDsAqVz7NUSVNloqmd21JLAx73YAySMk7lstqoHvDGTRuceDQ8EnzIM6KFKAiIgIiIKxrv8AMLd/MIvY5WZVnXf5hbv5hF7HKzIBWClFQ1snZLmOJkcWbH7Ge1B8eFmKxU7pnCTl2NYRI4N2TnLc7j5cIM6IiAiIgIiICIiAiIgIiICIiAiIgIiICIiAiIgIiICIiAoUqEFZpf0i1v0Bv4mqzqsUv6Ra36A38TVZ0GCaIySwPErmCJ5cWjg/cRg+nPmWYLBUMmdNTuieGsa8mQftDBGPSQs4QSiIgIiICIiAiIgIoTKCUUZWvU19JRgmqqYYR/xvAQbCEqvT6ytbX8nSdkV0mcbNNEXfecBYxd7/AF35jZRTtP8AvKuTAH/KN6CyZ8Sxz1MNNGZJ5WRMHFz3AAKvOst/riTXX3kGnjHSR4A85wVmp9H2qMh9S2atlG/bqZC77uCD1UaxssL+TZUmokzgNgYX58mNywPvl7qiBb7BKxp4Pq3hnpbx+9d2moaWjaG00EcI4do0BbGEFabb9S1v55dYaJp/UpY8n0ngvcejbaX8pWvqa6T9qomJz6FYsIg1KW3UVEAKWkghx0sYAfSN62c71UhI/wD/AJMdHtu2Oxs7Od3DqVdbcaih11VVTpJTTRVTmSkk7LWFxbv6PJ5EH1BM9HSsU8zIIJJpSGsjaXOJ4AAZKoWhq+a4aurp5HvLZIZHhpJwMvbwCD6FxUH0+ZfPmWn4d1jdqeWrnhZEdocm7yDC7NHoqGjrIagXOtcYnh4aXDBIPA+JB3qq20NYP9Ko4Jt2MvjBI865MujbTtbdKKikeP1oJXD2rWr7bWX+/TQVL6ukttM1uwGdqJXdJz5yFrxQu0rqKipoqmeekuJcwxyHaLHAjBHp49WUHQNnvlIzFvvzpccGVcYdn/mG/wC5eezdU0eeyLZS1oHTBLsE+Y+5WQBMbuKCvc7oIB/rGgrqE9csJLfMR5Vu0mo7PWENgr4S4jc1ztk/euoWggg8DuK59TYbVVZ5egp3E9PJgH0hB0A4OGRvB4EdKnKrr9H0THB1vqaygcOiGY7J8xz7V4bbNSUeOxr1FUtH6lVFx84yUFlUqtuuuoaPPZVkZUNH69LNnPkad6mPWNvaS2tgrKEjpngOPSMoLGi59NerbV47HrqeQkZAEgz6Fv5QSigFEEqEyiD5pT2P4br9Ssi2W1UNWHQvdux278jz49i3669fCmhrhTzkiupQxk4JG8h4G0PLhdTSlDU0161BNPDJHHPU7UTnDAeNp5yPSPStDW+mpqj/AE+2RF0r+1nijG94zkHHTvxlB4ulbUR6Z09b6WV0Lq9kcbpGnBDcNHH/AJgvd60hQW2yyVdDJPDVUrTIJQ85cR7PMtmvstVU6XtT4GFlwt8ccjGuG/IAyPLuHoXi5XK7Xe2G3QWWqgmqAI5JJW4jYP1jlB39O1ktwsdJVT45WRmXY3AnhldNaVqomW62wUcbtpsLA3a6z0n0rcQSihEEosU00dPC+aVwbGxpc5x6AFr0t1oKzApqyCUnoa8Z9CDi67/MLd/MIvY5WZVnXW+gt38wi9jlZgcoIKxwSPkD9uJ0Za8tGT8YA7j51lKwUsxnbITE6PZkczDv1sHGfOg2EREBERAREQEREBERAREQEREBERAREQEREBERAREQEREBQpUIKzS/pFrfoDfxNVnVYpf0i1v0Bv4mqzoNeo5flqfkdnk9s8rnjjZOMefCzhYKh8zZqdscYcxzyJD+yME59ICzhBKIiAiIgIiICIiDVuFU+jo5J46eWpc0boohlzt+NypNZrm4Oq+x46SK3ZJG3V7RI8oA3egq/nescsEU7NiaNkjep4yPvQVWjoay8MzPqnlmnjHQlrcf8w3+kLfpdIWWndtupeyH8S6dxfnzcFlqdJ2WoO0aFkb+IfESwg9e4rUGma6lObdfq2PqE2JB96Dvw08EDAyCGONg4BjAAPQsuN6rjpdVUQG3BQ3Fo6Y3GN58ud3oUN1byBxcrTXUnQX8nttHnG/7kFlwi5VLqOz1mBDcICTwDjsn0HC6jXBzQ4EFp3ghB6RQD4kyglQVKgoKcP0on6L/APFc2mpDXVmr6drdtznEtb1uDnEefIVk+BagaxN424uQ5Hk9jJ284xwxj70stkqLdfLrWSvidFWP22BpO0N5ODu8fWg4Mt2qbxpK3UFNIX1ta7seTtt+GjtiTx3jBPiJWxYYG0v5Q6+BoAbFQsYAOG5sQW1ZNJuteoqmvL4jT9saeNucs2j0jGBgbty3aSzVEGsa27ufEYJ4BG1oJ2gRsDfu4dqgrEVsqrprK8R0tymoHMO058WcuG7duIVgtumrlRV8VRPqKrqo2HLonh2HbvG4+xZrVZaii1HcrjJJEYqrcxrScjhx3LvoNW5VQobdUVWztcjG5+yN2cDK4GjaM1dK2910jp6yoLthzznk2AkYA6OBXfuMU09vqIqcsbM+MtjLxlocRuyMHd5l4s8FVTWyGGukjkqGg7bomhrTvOMAAdGOhBugYUqEyglFGVz6u+Wyiz2TXQRkdG2CfQN6DoFQq5JrCmlcWWyirLgf2ooyGek+5G1Gqa7/AGVJSW5h4OmdtvHjwN3pQWLcFqV1xt9E3/TqmCIY+LI4ZI8nFcXmxX1mfhS/VUrTxZABGP8APmW7SaUstIQ5lCx7+JdKS8k+dBwa2s0vcJHMpLRJXTZ/8pAW7z0kjC5sNg1FLUPNrZU2uldwjfVkY8uN/wBy+jxxRxMDI2NY0cGtGAvWEFVotK3Hkf8AT9RXEy9UFQ4Aenj9y2OasvhBeftJVjUoK3zcuI4akrsdGQCnNy5eEld9UKyIgrnNy5eEld9UKObly8JK76oVkRBW+blx8JK76oTm5cvCOt+qPerIiCufAd8buj1NIGjcNqka4+c53p8Cag8KX/Y2e9WNEFc+BNQeFL/sbPenwJqDwpf9jZ71Y0QVC72i9xWmrfNqJ00bYXF0fYjW7Ywd2c7sqhUVgu1dg01DOWng4tLR6TuX2ogHipwg+f2vTGpo2sEtxZDGw5bHI4yhp6w0ggK+xBzY2h5y8AAnrK94RAKw01RHUteY89pI6N2RjeDgrKcY3qGbODs44nOOvpQe0REBERAREQEREBERAREQEREBERAREQEREBERAREQEREBQpUIKzS/pFrfoDfxNVnVYpf0i1v0Bv4mqzoNeed8U0DGwue2Rxa5w/UABOT5wB51nCwT1Aimgj2HOMzy3I4NwCd/oWYIPSIiAiIgIiICIiAiIgKCMqUQRhMKUQc6rsdrrsmqoYJHHi7YAd6RvXL5nUcBL7dV1tA878wzHB8oPEKyqEFZNFqqjOae50tc0fqzxbBPo96lt+vFJn4RsExaOMlI7lP/AG8fvVlwmEHAp9ZWaZ+xJO+nfwInYW4PVnguvT1lNVt26Wpimb+1G8O9i9T0lPUtxPBHKP8AjaCuPU6Ps0zjJHTupZOh9O8sI8g4fcg7ilVtunrrR5Nvv8/7lS0SD7+HmUGt1TRH+3t1LXMH69NIWn0H+gQWXG5ThVuLWNPEdm50FbQEHBdJEXMHnG/7ltO1bYmxcobjER1AEn0AZQdnh0qVWnapqKogWqyVtRng+Qcm0+co0asrm9u6itjSegcrIPaEFkLhjJ3eNcyt1DaaAkVFfCHfstdtO9Ayuc3SQqXbV0utdWdbDJsMPmC6lHYbVQgdjUEDCP1i3aPpO9Byxq+OpJbbLZXVpHBzY9lvnJ4KDJqutOWQ0VtjP7buUePRuVlDQ0YaAB1AKcIK5zXlqx/ra81tUDxjYeTj+qFt0elrLRkOjoInOH60g2z967ClB5DQAAABjcpwpRBGFKIgIiICIiAiIgIiICIiAiIgIiICIiAiIg8leImRMDhE1jQXEu2QBlx4k46V7KxwwxwBwjaG7Ti92OkneSgzIiICIiAiIgIiICIiAiIgIiICIiAiIgIiICIiAiIgIiIChSoQVml/SLW/QG/iarOqxS/pFrfoDfxNVnQatZVtpGMe+KeQOdsgQxOeR5QBuHjU1VU2kg5V0csgBxsxRl7vQMlbGEwg15qpsNNy5jmcMA7DIy5/1RvXoVDTSio2JdnY29gsO3wzjZ458SzYTCDBT1LaiAStZKwHPayRljvQd6ilqm1UZeyOVnbFuJYyw7vEd+FsJhBrU1YypfK1kUzOSOCZYnMDvISN/mSKsbLVSU4ina6Pi50TmsPkcRgrZwowg12VjH1j6YRThzG7W2YnBh4cHYwTv6+tH1bWVbKcxTlzxnbbE4sHlcBgFbGEwEGCaqbDLDG6OVxlOAWRlwb+8RuHnSrrGUjWufFPIHO2QIonPI8oA3BbGFGEGGpqW0sJleyV4BA2Yoy93HqG9RLVsipOyDHM4bIdsMjLn7/+Eb+lbGEx40GEVDTSdkbEuzsbexsHb4Zxs8c+JRT1LaiAStZKwHPayRljvQd6z4TCDBTVTamMvayVgDi3ErCw5HiPQopqxlS6VrYpmcm7ZJkicwO8mRvC2MJhBrR1jZKuSnEU4cwZL3RODD5HEYKMrGOrHUwinDmt2tsxODDw4Oxgnf1rYwmEGB9YxlUynMU5c8Z2mxOLB5XAYBUzVTYJImOjlcZXbILIy4DykbgPKs2Ewg16yrZSsa58c8m07ZAhic8jxnHAL1U1LaaB0rmSvAIGzFGXu9AyVmwpwg1papjKPsh0UzmlodsNiLn7+jZG/O9cqrmtNnjpq/4NDH1MjWNMdOBJkgkZGM53cF3sKuax3Ns/8yi9hQdulqG1MAlbHKwHPayRljvQd6UtS2pjL2MlZhxbiWMsO7xHo8az4Wld7lHaaB1XNDNLEwgOEQBLQenBI3IMtNWMqXzNbFOzkjg8pE5gPkJG/wAyMrGvrJKYRThzBkvdE4MPDg4jBO9KCsir6KKrpyTHK0ObniPEfGtGsv8ASUl4p7YWTS1E2MCIAhgPS7JGOvp3IN5lY19Y+mEU4c1u1tmJwYeHB2ME7+GetJKxsdXHTmKcueMh7YnFg8rgMBZx4/vU7vEgwz1TYHxMdHK4yu2QWRlwHlI4DyrzWVjKNjXvimkDnbOIYnPI8oA3BbBTcgw1NS2mgdM5kjw39WNhe4+QDevMlY1lGKkxzFpaHbDY3F+//h4538Fs48aYQYW1DXUwn2JACzb2Cwh+MZxs8c+JRT1Tain5ZsczG7+1kjcx27xEZWfHjTCDXpKttXFyjY5oxktxLGWHd4j0KKasZUvlY2OdhiODysTmB3kJG/zLZx40wgwR1LZJ5oQyUGLGXOjIac9RO4+ZeW1jHVrqURT7TW7ReYnBh8jsYz4lsYU48aDWfWMjqo6cxzlzxnabE4sHlcBgelJ6xkE0UTo53GU4BZE5zW+UgYHnWxhThBr1dY2jja98U0gc7GIonPPlIA3BeqmobTQOldHK8Nx2sbC9xycbgN6y4TCDFPUNggdM5kjwBnZYwucfIBvRlS11KJwyUAs29gsIfjGcbPHPiWXHjU4QYKaqbUwcs2OVjd/ayRuY7d/wkZUUlW2riL2xzRgOLcSxlh8uD0LOiDXpqxlS+VjYp2GI4PKxOYHeQkb+HQvUdS2SplhEcoMWMudGQ056idx8yzJhBgFWw1jqXk5g9rdrbMTgw+IOxgnxKJKtkVVHTmKdzpBkObE5zB5XAYHnWxhMBBr1FYynlijdFO8yHAMcTnAeUgYHnSrrG0bGvfFPIHO2cQxOeR4yANwWwmEGGqqG00DpnsleG4y2Nhe478bgN54qaeFkAeGF2HPLzk53k5Ky44IEHpERAREQEREBERAREQEREBERAREQEREBERAREQEREBERAUKVCCs0v6Ra36A38TVZ1WKX9Itb9Ab+Jqs6AiIgIiICIiAiIgIiICIiAiIgIiICIiAiIgIiICIiAq3rL4tn/mUXsKsiresvi2f+ZRewoLGsVRDHUQvhmYHxyAtc0jIIWVEFJpqkaKq56Ksmkkt8kZlpXFpJDulm7/PSuhpa0P2nXu4sJuFXl4z/ALth4AebHkG5av5QR/ZWscc1QVv3cMIKp2der3WVZs1TT09HTP5IPezaMrgN5GQd3BZ7Heq34SfZ70xra1rdtj2Y2ZG+bgVW9OWGgeauiulXNTVtPLjYZMGBzSBhwzx6d/Vhdaw0llj1DL8Gdn1c9PGduYua6Lfuxndkno6OKCKG6X3UfLVFsqaWigjkLGRyM2nuwAcnIPWF29M1tdV0czLnE5lVTyuie4twH46RuxjyKuQUNivlRU1UEk1orIZDtjbDHde0R0ebqXS0RcqiqkuVHNVOq46SUCKdxy54JdvJ6eAPnQWtERAREQEREBERAREQERQglFGUyg4errhVW2zieikDJjK1gJaCMFaoodWkZF4o9/RyA9ynX39wMP8A9xH7VZGjtR5EFa7B1d34o/UD3J2Dq7vxR+oHuW5VXt0GqqOzCAFtRCZOU2t7cB27GP8Ah6+laV81YLPfIaGSna6J4aXSl+NkE4Jxjo4oJ7B1d34o/UD3J2Bq7vxR+oHuVkDgQCN4PAquS6qa3VTLNFAJGlwY6Xb+KcZIx4kEdgau78UfqB7k7A1d34o/UD3LHNqe4OvNXb6C1CpNMcF3K43dfBZBedR5GdPAD+OEDsDV3fij9QPctvTlTcJX18FynZNNTTBgcxgaMbIP9V2W5I37j1Lj2L+9b39Kb/02oO2iIgIiICIiAiIgIiICIiAiIgIiICIiAiIgIiICIiAiIgKFKhBWaX9Itb9Ab+Jqs6rFL+kWt+gN/E1WdAREQEREBERAREQEREBERAREQEREBERAREQEREBERAVX1zIYaW2StY6RzK+NwY3i7AduCs6rmsvi2f8AmMXsKDzzrq/Bu6+pPuTnXV+Dd19SfcrLhEFRrL4a4Riq0pc5RG7bZtQncevgtjnVV+Dd19SfcrMiClVtwguE3K1mkLjNJjZ2nQHOFmor2aCHkqTSlyhjznZZARv6+Ct6IKRV1tNXS8tVaNr5ZDxeac5PlOFtUV9dQQCGk0rcoYwc7LISBn0K2ogrXOur8G7r6k+5OddX4N3X1J9ysqIK1zrq/Bu6+pPuTnXV+Dd19SfcrKiCtc66vwbuvqT7k511fg3dfUn3KyogrXOur8G7r6k+5OddX4N3X1J9ysqIK1zrq/Bu6+pPuTnXV+Dd19SfcrKiCtc66vwbuvqT7lhqtU1hpZQNP3SI7Bw8xkBu7jnHQrWsc0TZoXxPzsvaWnHURhB8jpNZXylLcVnKtH6srQ7Pn4/erNa9d1lSQySzyTvxxpsnPm3+1d6h0lZaEhzKJkrx+tN2/wBx3LssiZG0Nja1jR0NAAQVzXhzp9h/+4j3dW9WVvxR5FW9ejFgb9Ij9qsjfijyIKhcv0n2n6K72SrQ1NbWXXW8VG/I26U7JHQ4B2Pvwt+47/yn2n6K72SqKz9JdHu/8ufY5BtafvzXaQdWTEmShYY5ATvcWjd6RhVW1UU1PqWy1VVtcvWudM8O8ZOD5xvXuelmg1LVafhaBT1tVHI7H7AO1u8XuXdvzQzXFhAGAGkD0lBoUtyktutby+KgqawvIaWwNLi3hvKsNBqGoq6yOB9juFO15wZJYyGt3dK5unvl3ffIPaFcMIJC4ti/vW+fSm/9Nq7S4ti/vW+fSm/9NqDtoiICIiAiIgIiICIiAiIgIiICIiAiIgIiICIiAiIgIiIChSoQVml/SLW/QG/iarOqxS/pFrfoDfxNVnQEREBERAREQEREBERAREQEREBFCZyglERAREQEREBERBBXznV2pZfhNlDLRBhoatswdynxwMkdG7IIK+jHivmf5SqQRXenqWjAmiwd3S3/AAIQXfTd2kvdrFZJTiDaeWtaH7WQOngOnPoXWXNsFGbfZKOlc3ZfHENsf8R3n7yV0kBERAREQEREBEUIJRQDlSgIiICIiAiIgIiICIiCs69/uBn0iP2qwNmiLR/as4ftBYbnbaa60hpqxhfESHYBxvC5PMmyfMS+ud70HYc2kdOJnciZWjZa/dtAdQPnUltI6cTkQmVowHnG0B1ZXG5k2P5iX1zvenMmx/MS+ud70HYLaUzCY8iZWjAecbQHVlHNpXyslfyLpGfEe7BLfIehcfmTY/mJfXO96cybH8xL653vQdljaRkz5WCFsj/jPGAXeU9Ky8tF86z6wXB5k2P5iX1zvenMmx/MS+ud70He5eL51n1guPYXB1zvZBBBqm7x+41YeZNk+Yl9c73rpWq0UdoikjomOY2R207acXZOMdKDoIiICIiAiIgIiICIiAiIgIiICIiAiIgIiICIiAiIgIiIChSoQVml/SLW/QG/iarOqxS/pFrfoDfxNVnQEREBERAREQEREBERAREQEREEFVC31epbt2VLSVVFHFFUPhAkjJO4/wCKt+Mqu6K/Mbh9Pl/og89jau7vt3qinY2ru77d6oqyogrXY2ru77d6op2Pq7u+3eqKsi0bxWPt9pqquNrXPhjLwHcCR1oOT2Pq7u+3eqKdjau7vt3qiunYbg+52amrZWNY+VpJa3OAckbvQuhlBXOxtXd3271RTsbV3d9u9UV073d4bLbnVkzHyNDg0NbxJPBbsEomgjlAwHtDsdWRlBX+xtW93W71RXOuunNQXd9O6trKB/Y7i5gDCAc4zndv4K658SIK52Pq3u63D/0io7H1b3dbvVFdm61D6O11dVGGufBC+QB3AkAnf6FwpNSVDdFx3tsMXLuONg52fjlv9EGTsbV3d1u9UU7H1d3dbvVFbGk71LfbW6pniZHIyUxkMJwcAHO/yqNWX42G3MmibG+okfssY/geknGQcDd6Qgwdj6t7vt3qinY+ru7rd6p3uWO56lqaLSlHdWQxOmqS1pa7OyMgnr8S1heNYuAIsdPgjI3/AP8A0g3extXd3W71RTsbV3d9u9UV0bDU3Kpo3vu1KylnEhAYw7tnAweJ8a6iCtdjau7vt3qitWrrNRWyrt4ramjkhqapkJEUZB3nereq1rD/AG1j/mUSCyBSoUoCIiAiIgIiICIiAiIgIiICIiAiIgIiICIiAiIgIiICIiAiIgIiICIiAiIgIiICIiAiIgIiICIiAiIgKFKhBWaX9Itb9Ab+Jqs6rFL+kWt+gN/E1WdAREQEREBERAREQEREBERAREQFXNFfmNw+ny/0VjVc0V+Y3D6fL/RBY0RQgrurLnPTMo7dRvMVVcJRGyXojGQCfLvH3rj3ywXO32isqorxUVO1HieOUZDmdOMndjeV0tZUcokt12iY6UW6XlJI2jeWZBJHk2fvWnfdV0VxsVVT29k88skZDgIziNu7JJ8SD3bRcXaJtsVtLWPlOxLMSByLCTl3mXKvVE+w07qul1LNJVNIIhc/JeCRndnz+QKKqGodpaysqXyxWs57JMbTtjeSCfEsd7bp+S0yR2CifU1JDduVrHkxNBySSRx3Y86Doa15au0xR3M1EkbJGROdTDe0lwznPWM4XWliukGn6Ckopy90gDZqt5G1Ew7848Q3eZcvUI5T8nNByeXBscAON+MNwfvWte69tyobU5kk/wAER4ZVyRNILXAAYPp+9BivNLJYIjU0upJJaoEEwvfkuGd/Sf8A9K90VdFPQU1S97WctE14DiAd4yqDfI7BJZ5xYKF08rdnbnYx5EQzxJPAnGPSrTb7NbbtY7ZJW07Z3MpmNadojG4btxQbt9ljk09c9h7XYpZM7JB/VKqMv6Jov3v/AMxVkr7TQ2rTl1bQU7YRJTSF2CTnDTjj5VXJ2Ob+SqFpaQ7azgjfgykhBt6UItF5+DdrENdSx1MLSc9ts9tj0O9C0NVf64uVzkDiae1QBoLTuEpcAR19DvO1dC+wVMFist4o88vQRxkt372uaAQcb8dB8RKGifSfk6qHSg9kVDDPJ15cQR92PPlBo6gGfycWnd+tH+Fy6DNW3URtA09UEAYzk9XkWhf2Od+Tm1hrTudGTgcO1cPar9DvhZ+6PYg1rRVy19uiqZ6d1NI/O1E7i3BI/plbyjClAVb1h/trH/MovarIq3rD/bWP+ZRe1BZEREBERAREQEREBERAREQEREBERAREQEREBERAREQEREBERAREQEREBERAREQEREBERAREQEREBERAREQFClQgrNL+kWt+gN/E1WdVil/SLW/QG/iarOgIiICIiAiIgIiICIiAiIgIiIIzhV3RX5jcPp8v9FYiMquz6JstRM+WSGUve4udiUjeTvQWJFWuYVh+Yl9a5OYVh+Yl9a5BZTvWNkUbC5zGNaXHJIbjPlVe5hWH5iX1rk5hWH5iX1rkFjLQ5pBAIPEEcVjhpoKcOEEMce0cu2GgZPjwuBzCsPzEvrXJzCsPzEvrXILIWjBHBeGQxsj2GRtaz9lowPQq9zCsPzEvrXJzCsPzEvrXILDFBFC3ZhjbG3OcMGB9y98FW+YVh+Yl9a5cbUWlLVbhbuxopB2RWRwvzITlpzn2IL9xUYCrXMOxEn+wl9aVPMKw/MS+tcgsmN2Ewq3zCsPzEvrXJzCsPzEvrXILJhSq1zCsPzEvrXJzCsPzEvrXILKirXMKw/MS+tcnMKw/MS+tcgsqrer/APbWP+ZRe1RzCsPzEvrXLJTaLs1LUxVEMUokieHtJlJ3g5CCwqVClAREQEREBERAREQEREBERAREQEREBERAREQEREBERAREQEREBERAREQEREBERAREQEREBERAREQEREBQpUIKzS/pFrfoDfxNVnVYpjj8otZ9Bb+JqsjpGsGXuDR1koPaLBT1UFU1z6aaOZrTslzHBwB6shZkEooRBKKEQSihEEooRBKKEQSihEEooRBKKEQSihEEooRBKKEQSqzqp3KXWwUrgDHJV7Z68tAx7SrKqzqbfqLTo6eXefuCCzBSoUoCIiAiIgIiICIiAiIgIiICIiAiIgIiICIiAiIgIiICIiAiIgIiICIiAiIgIiICIiAiIgIiICIiAiIgIiICIiAiIgIiICIiAoUqEFRv1mvzr1NcrLPCwyQiItyNsjp4jA6OlUq6WzULSX3GCslxxc4l49IyvseEIyg+eaMZqA2d3wVJQNg5U5FQHbW1gZ4DGF3+T1l89Z/RJ7lYw0AkgYzxUo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WsvnrP6JPcuXWtvLdSWP4XfROHLO5PsYO6hnOR5FdyvlF31Jc49RGaR0LpaGSSOPtO1G8tO7rQfWFK0LLPUVVopairAE0sYe4AYG/ePuW+gIiICIiAiIgIiICIiAiIgIiICIiAiIgIiICIiAiIgIiICIiAiIgIiICIiAiIgIiICIiAiIgIiICIiAiIgIiICIiAiIgIiICIiAiIgIiICIiAiIgIiICIiAiIgIiICIiAiIgIijKCUUJlBKLXNXTNdh1RECOgvCxzXW3wNzLW07B1ulAQbR8S+X6ktPL6+FKGhkdW+Nwx1EDaPpDlfzqCzd9aP1zfeufNUadlvMF1ddaYVELCxoFQ3ZI38R5ygsDQAMAYAXtcznBZh/wDVaP1zfevUd9tMrwyO5UjnHgBM3J+9B0UWv2bS90w5/fCyskbIMsc1w6wcoPaLznoU5QSihSgIiICIiAiIgIiICIiAiIgIiICIiAiIgIiICIiAiIgIiICIiAiIgIiICIiAiIgIiICIiAiIgIiICIiAiIgIiICIiAiIgIiICIiAiIgIiICIiAiIgIiICIiAoJwhVcrbncrlXVdtszIoux8NmqpSe0J6GjG88UHSuN9ttr3VlXHG87wzOXegb1y+ctbXAGzWaonjPCec8mw+MdYW5a9N2+ga17om1FTxfPMNpznde/guxjzoK3Hb9SV4c6tusdA3O6KljDj53HeFLtKGoP8ArG8V9W3oZt7DfQFZAMIUFUq9PaRt2y2uZFE5w3crUODnDrxtJb6LRvZDYqRlDLK84a17+UyeoBxO9c6vbRjXM41AGmlfCBTukyGDGDx4da27rY7VeYGPsE9HFWxODmuieACOo7PDy49qDuzWmx08TpZrbb42NGXOdAwAefC9tslme0Oba6EtIyCKdm8ehVf8otdUNooqI0r+TfsyOnGdnayRs8PIV2G6gZRadpqyrgfHPI3Zjpv13EbhgeMYPnQdH4Cs/eqh+zs9y8S6ds0sZY610gB47MLWn0gZXJ53yUjIpLraKqkhlOGybnDz8P8AOVtah1NHZOwnCndUMqskFpwQBjgOn4yBzK093vHrpP8AuWJ+ira07VFLV0bxwdFMd3pWudZPpnwyXG01NJSTHDZnb/Jkf586tTHB7Q5u8EZBQV4WG8QgGDUlTtAbuVia8Hy5Kwit1PbXDsyhguMP7dK7ZcPNjf6FaVGPGg4NPrC0SyclNLJSTA4MdSwsLT1HoC7rXte0OYQ5pGQRwIWGpo6erj2KmGOZuMYe0O9qrr7XXadnnqrHCyoo3jL6JzjkEdLSc9Z3e1BagcqVpWu4QXSgiq6d2WSAEjdlp6QcdIW6gIiICIiAiIgIiICIiAiIgIiICIiAiIgIiICIiAiIgIiICIiAiIgIiICIiAiIgIiICIiAiIgIiICIiAiIgIiICIiAiIgIiICIiAiIgIiICIiAiIgIiIIKqtomjtup7rS1hMMlZK2SnLtwkGDuB6/ErUtO42ukulPyNZC2RvEE8WnrB4hBtgqQcqsi1361uxbbiytpxwgrB2wHicN+fQoZqqWjfyd6tVTRu+djHKM9I/plBaFB6Fz6G922447ErIpCeDc4PoO9b6Cuw3Kgv10rbVXUceaV45NkwBc/GQSB6OHEFcvU+mqG20U12tr30U8GHNDHYaTkBdy86aorvKycufTVTDkTQkBx8RWtT6RgbVxT1lfV1rYzlsc7g5pPRkdKDm6wkml0NRSVJJmdyLpMjB2i05yOjel5HJ6m03LJ2sWwG7TuGccPvCst7tEN6t7qSdzmNLg4ObxaR1fetU6ZpJbOLdWSz1TAS5skju3aejZPRhBr66fTDTFS2p3ucWiIDjtZyMebOfFlcG6j+z0ZtnPxMk/+n1ruRaOpTKx1fW1ldGze2Kd+W561ztd00U1ysFM8YikmdG4N3dqSwHHVuQdHXr6Zumpm1IJc5zeSA47ec58mM5XZtTZmWukbUuDpxCwSOHS7AyuRHpCldO19dWVlexhyyKeTLQesgDerCMNAAxjgEHtQsNRVwUrdqomjib1veG+1cWq1fbIn8lSGWvn/AGKZm1jyngg75WjdrpS2ikNTVvIGdlrQMuceoBcltVqa4sPI0VLbo35AfUPLntHWAOnyrYt2m44ars24VMlwrB8WSUbo/wB1vAH3DggjSFBUUNrlNVEIpKmd0/J5yWA4wDu47l31AGFKAiIgIiICIiAiIgIiICIiAiIgIiICIiAiIgIiICIiAiIgIiICIiAiIgIiICIiAiIgIiICIiAiIgIiICIiAiIgIiICIiAiIgIiICIiAiIgIiICIiAiIgKFKIIx41GF6RBx7hpm0XF7pKijYJHcXs7Vx9HHzrQGiLdD21FUVlJL+3FMQVZ0QVo2O+x/7HUshDfitkpw7PlOVhe3WULtlj7fUD9sjZ+7crUgCCqcprX5m3en/FOU1r8zbvT/AIq2IgqfKa1+Zt3p/wAV4eNYvc1z6a2Ocz4pO8jyK3qEFZbbNTVI2qi+RUxPFkFOHgeLJwvZ0rJVA/Cl5rqvPFjXcmw/8oyrHhEFep9FWOB+12KZMcBJIXAeZdunpKelj5OmgjhZ+zGwNH3LOiCAMJhSiAiIgIiICIiAiIgIiICIiAiIgIiICIiAiIgIiICIiA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309096"/>
            <a:ext cx="9144000" cy="32095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7975" y="4518640"/>
            <a:ext cx="246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 Solitary flare event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303575" y="4518640"/>
            <a:ext cx="2463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. Overlapping events </a:t>
            </a:r>
            <a:br>
              <a:rPr lang="en-GB" dirty="0" smtClean="0"/>
            </a:br>
            <a:r>
              <a:rPr lang="en-GB" dirty="0" smtClean="0"/>
              <a:t>(Evidence of QPPs?)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644679" y="4518640"/>
            <a:ext cx="246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3. Separated events 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51353" y="5391308"/>
            <a:ext cx="285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  <a:r>
              <a:rPr lang="en-GB" dirty="0" smtClean="0"/>
              <a:t>. More exotic behaviour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000666" y="5805264"/>
            <a:ext cx="508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Above </a:t>
            </a:r>
            <a:r>
              <a:rPr lang="en-GB" dirty="0" err="1" smtClean="0"/>
              <a:t>lightcurves</a:t>
            </a:r>
            <a:r>
              <a:rPr lang="en-GB" dirty="0" smtClean="0"/>
              <a:t>, and all data to follow is from </a:t>
            </a:r>
            <a:br>
              <a:rPr lang="en-GB" dirty="0" smtClean="0"/>
            </a:br>
            <a:r>
              <a:rPr lang="en-GB" dirty="0" smtClean="0"/>
              <a:t>A.M. Broomhall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3618771-18F3-48FA-85A8-4AE0940D9DA4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0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0" y="31008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/>
              <a:t>Flare 58469: Profile</a:t>
            </a:r>
            <a:endParaRPr lang="en-GB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5760640"/>
            <a:ext cx="1115616" cy="1124744"/>
          </a:xfrm>
          <a:prstGeom prst="line">
            <a:avLst/>
          </a:prstGeom>
          <a:ln w="28575">
            <a:noFill/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BDABALDA4MChAODQ4SERATGCgaGBYWGDEjJR0oOjM9PDkzODdASFxOQERXRTc4UG1RV19iZ2hnPk1xeXBkeFxlZ2P/2wBDARESEhgVGC8aGi9jQjhCY2NjY2NjY2NjY2NjY2NjY2NjY2NjY2NjY2NjY2NjY2NjY2NjY2NjY2NjY2NjY2NjY2P/wAARCAL9ArIDASIAAhEBAxEB/8QAGwABAAIDAQEAAAAAAAAAAAAAAAEGAwQFAgf/xABZEAABAwMBAwQMCQkECAUEAwEBAAIDBAURBhIhMRMWQVEUIlRVVmFxgZGTsdEVMjZTdJKUobIHNDdCUnJzdcEjNeHwJCUzQ2KCs9ImRIOiwkVkw/EXJ2Xi/8QAFAEBAAAAAAAAAAAAAAAAAAAAAP/EABQRAQAAAAAAAAAAAAAAAAAAAAD/2gAMAwEAAhEDEQA/APoCIiAiIgIiICIiAiIgIiICIiAiIgIiICIiAiIgIiICIiAiIgIiICIiAiIgIiICIiAiIgIiICIiAiIgIiICIiAiIgIiICIiAiIgIiICIiAiIgIiICIiAiIgIiICIiAiIgIiICIiAiIgIiICIiAiIgIiICIiAiIgIiICIiAiIgIiICIiAiIgIiICIiAiIgIiICIiAiIgIiICIiAiKEEooRBKIiAiIgIiICIiAiIgIiICIiAiIgIiICIiAiIgIiICIiAiIgIiICIiAiIgIiICIiAiIgIiICIiAiIgIiICIiAiIgIiICIiAiIgIiICIiAiIgIiICIiAiIgIiICIiAiIgIiIChFyLtqCktr2Q9tU1bzhlPDhzz5eoeNB18qM78dKrDo9VXF5zLTWuE8GtAkkA8Z4Z9CyjSMMzc19yuFVKfjOMxaD4gBwCDq1l4t1CcVVbDEepzxn0LmHW1gBI7NJI6onn+i2KTSlkpMbFBE93XKNv25XXa0MaGsaABuAAwAgr51pbX/AJnDW1vX2PTk49OFjk1Lcqhv+rbBVuzwdUYjHo/xVhM0QJzI0de/C9tc14y1wI8RyEFW+GdVeD8frf8AFPhrVXg/H63/ABVq2hnHT1KUFXi1Be4Mur9PTbHQad4cR5R6FlGsqRpzPbrpBH0ySU3at8uCVY0KCvc+NP5/PT5eRf7lu0morRWECCvhLicBrjsk+Y4XSOCcHpC51Zp60VxJqKCEuPFzW7Lj5xgoOkHAgEbwUz4lXOZdtYMQT1sDf1WxzkBvkysbqDUlucewbjFXRDhHVjtj4shBaAcqVwaLUkbqsUN0gdb6wjIbIRsP/ddwK7gORlB6REQEREBERAREQEREBERAREQEREBERAREQEREBERAREQEREBERAREQEREBERAREQEREBERAREQEREBERAREQEREBERAREQEREBERAREQEREBERAREQFClQg4GqK6drae10ZLKqvJY2XOBG0YyfLvW9arLQ2qLZpoWiQ/HlO97z1knetbUdrlq4oqyiyLhRkvgOdxORlpz1gJaNRUlxk7HeySkrAO2p5hsuz4s8f8AO5B2sImUCCVytST1VNYayWiGZ2sy3xDIyfMMrqrRu1fDbbfLV1LXOhYO2DRnju4eXA86Cp2Cxadr7XHUTy8vUSxgSmSbBa/AzgbuBW5p2y19ivtXFH29qezaY5zt4PQAOviD17j4llqNG2K4Qulp2GLlRlkkL8t8w3haVqNzsGoKSzVFYKukqGEsOy4uZgHh1DI8Yx1YQaFk1PBLq+omf2S6KtLYoGkA7BJA3jO4eTKtFRqihiqZKaniqa2aL/aNpY9vZ8ZOQPQuVYiBrq+OPAMBJ8W5eKC5VMz6nmtZYWwul7eqmkw156d2QenoKDuWTUdDfHSspWyxyxfGjlbh2OvcSFzna9tA228nVGRr9jkxGC53jG/GPv8AEuZY+zD+UKqFwfE+o5Ah3JDDR8XAHmWx+T2GPF0n2RypqNgnxDJx96DXm1ZTs1iyR8VY2JkHY/JOYARIXZzs54Yx4/Er4N+VXHfpCb/Lf/yFWIIJUEZG9SmUGrW0NLXwmKrgZNGeh4zjyLh2aaW0XuSwS7csDmmekeXZLGfsnPQCDhdW53qitTWdkyHlHnDImAue4+IBcyyUc9wukt9rmyROcDFSwvGCyLrI6z92/jlBZAcqVClAREQEREBERAREQEREBERAREQEREBERAREQEREBERAREQEREBERAREQEREBERAREQEREBERAREQEREBERAREQEREBERAREQEREBERAREQEREBERAREQQRlc662aiu0QbVxZc05ZI3c9p8RXSUIKwLbqO2jFBc462EcGVg7bybQ3nzqW6hu1PmOt09Ul7eLqdwe0+RWYhRhBX4tZWvleSq+yKGX9ipiLcejK3ZbrZqumfHLcKN0UjS1zTO0ZHpW/NTw1DNieKOVn7L2hw9BXNfpeyPdtG2U+T1Nx9wQca22eaAyQWLVLBT52hCI2Tln3/0C6Vk04LdVS1tZVOr66Q7p5G4LB1AZOPduUzaPsMzQDb2Mx0sc5p+4rDzNoofzCrrqE9UM5wT4wcoJGm54tQyXWluTomzOby0JiDttoxluSdwOOrIWOHTNZQTS/BF5fSU8r9swugbIAfETwXP1Daa60WaeujvtfI+PZw1ztxy4D+q34NNVcsEch1BcQXNDsbQ3ZCDLbNMOt98ddDXvnkka4Sh8YBcTjeCMY4cMLNZbVDpunqzPWsMU0pk2pAGBoPRknetcaRjm3V90uFXH826XZafLjissWirDE8PFDtHqdI4j0EoNK6x0VXeYLrR6jpKSeKLk/jMkDhknhteNblRrCzU2GMqHVMh3bFOwuJPi6PvWzzWsYOfg2D6q3qW30lEMUlNDD+4wBBw36mrnNPY2nbg4n4nKjYB8vHC8Nj1TcjmSantUByNlrQ+THn3efcrPhMIORadPUttkdUOdJVVjvjVE52n+YnguwBhFKAiIgIiICIiAiIgIiICIiAiIgIiICIiAiIgIiICIiAiIgIiICIiAiIgIiICIiAiIgIiICIiAiIgIiICIiAiIgKFKhARVuo1JWi61lFRWiSrNKWh72yAcRkbj5/Qnw9e/Buf1rUFkRVv4evfg3P61qfD178G5/WtQWRFW/h69+Dc/rWp8PXvwbn9a1BZEVb+Hr34Nz+tanw9e/Buf1rUFkRVv4evfg3P61qfD178G5/WtQWRFW/h69+Dc/rWp8PXvwbn9a1BZEVb+Hr34Nz+tanw9e/Buf1rUFkRVv4evfg3P61qfD178G5/WtQWRFW/h69+Dc/rWp8PXvwbn9a1BZEVb+Hr34Nz+tanw9e/Buf1rUFkRVv4evfg3P61qfD178G5/WtQWTKjKrfw9e/Buf1zVSrzqG8wX2pkbLUUTyW5gL9oM7UdHDx+dB9azvRfMrXrW/OfsGnZX+SIh3pbu+5X2z1tVXUfLVlE+jk2scm45OMDf/nqQaGuvklXeLY/G1dihOaGn/ht9gXA15W0zNO1dI+eNtRI1jmRFwDnDbG8DzFdW0XGjq6aKKmqYppGRN2mscCW7unqQdJFClAREQEREBERAREQEREBERAREQEREBERAREQEREBERAREQEREBERAREQEREBERAREQEREBERAREQEREBERAREQEREBERAREQFBUqEFb0/8q9SfvwfhcrIq3p/5V6k/fg/C5WVBCKUQQilEEIpRBCKUQQilEEIpRBCKUQQilEEIpRBCKUQQuXLp21T3CSuqKNk1RJjLpO2G4Y4Hd0LqqEGOOKOFgZExsbRwDQAF7wpymUFE/KbRAwUVa1vbNcYnuDd5B3jJ8WD6Vk/JlS7NBWVRB/tJBGD1gDP9V0tbyUc9gqaeWqgjnAD42ueMkg5wB4xkededCVNEdPQU8EzTMwnlWnAO0Tnh08QM+JBZ1KjKZQSihSgIiICIiAiIgIiICIiAihRlB6RRlMoJREQEREBERAREQEREBERAREQEREBERAREQEREBERAREQEREBERAREQEREBERAREQEREBQpUIK3p/5V6k/fg/C5WVVrT/AMq9SfvwfhcrKgIiICIiAiIgIiICIiAiIgIiICKEyglF5LgBk7gOtcut1HaKEHl6+IOH6rTtnPkGUHVKZVYdqisrMC02OrnB4PmxG0qXUGpri0dk3Cnt7DxZTNLneQk9PkQWGaohp4zJPLHEwcXPcGgecrh1WsrPC/k4ZX1cnQynYXZ8/BeYNHW4PEte+or5R+tUSEj0Do8q7dNR0tIwNpaeKEYxhjQ32IOC66airj/q+0NpYzwkq37/AKo3hOb11r990vkwaeMVKNgeTPT6FZQPEhOEHEo9I2WkIIomSu6XT9vnzHd9y81mj7LVku7EED/2oTsY83D7l3lKCs83rpRf3bf6gMHCOqaJB5M9A8yCs1PRfnNupq9g/Wp5Nh3oPFWUqMAoK63WNDC7YuFPV0MnVNCfuI4rq0V3t1wA7ErIZT+y142vRxC25ImSsLJGNe08Q4ZC5FZpWy1e99DHG/8Abiywj0IOzlTlVnmxWUm+132shA4MmxI0L0anVFBjlaOkuMY4vhdsO9B3ehBZFKrLdY08Dg250FbQk8XSRZYOjiN/3Lq0l7tlaP8ARq6GQn9UPAPoO9B0UUAplBKKFKAiIghU3VGpaqyalpIWkOpHQtfIzG85c4Ejx7grmqNqKjhuH5QbfSVDdqOWjc0jzS4PmOCgucE0dRTsnheHxyNDmOHSDvC4GiLtV3a1Tz1sgfI2csBAxu2Wn+pWjpiplsddJp24yAn/AGlNID2rgd+yPvPpWhpauda9D3WrYCXxzkNx0EtYAfSUF8NRCJeS5WPlP2NoZ9Cyg5VLtGkKGvs0dXWyTS1dXG2Xl9s5jJAIx93HK29D1tTNBXUdVM6fsOcxskecnZ37j6PvQWpaddc6K2hhramOAPyG7ZxnHH2rcVW1XEya+afjlY17HTvDmuGQdzUHS50WTvnT/XTnRY++dP8AWXFlvOl4XPa+3EBhILuw927zLyy+6Ve0Obbi4HgRSZQdznRY++dP9ZOdFj750/1l7gtlqngjmZb6cNkaHDMQBwRnfuWT4Gtfe+m9UEGDnRY++dP9ZOdFj750/wBZZ/ga2d76b1QT4Gtne+m9UPcgwc6LH3zp/rJzosffOn+ss/wNa+99N6oJ8DWvvfTeqCDBzosffOn+sstLfrVWVDIKauhllfnZa12Sd2f6LTvDLDZqVtTWUMDY3PDAWwgnJBP9Cta40VLSamsRpaeKEufMHGNoGe0QWYHKlQFKAiIgIiICIiAiIgIiICIiAiIgIiICIiAiIgIiICIiAoUqEFb0/wDKvUn78H4XKyqtaf8AlXqT9+D8LlZUBERAREQEREBERARFBOEBMri3XVNqtMroKmdxnbgmJjCXbxnycPGudT6jvF3Zt2izgQu3CaokAHoH+KC1ZWtV3GioWF9XVQwj/jeBnyDpXDNjvdfk3K9ujaf91Rt2R9bitqi0nZ6R22absmXiZKh3KE+nd9yDXfrGjmcWW2lq6+TgORiOz5yeHoXgzaruG+KnpLZG75x3KPHo3fcrJHDHEwMiY1jRwDRgL3hBWeapqmZvV1rK0cTGH7Ef1R1Lds1tsjIGVNrp6dzTkNmA2nbjg7zvXYKqlBWssFfd6GfDIGZrYMneWkbwPIQgsMdfSy1slFHOx1RGMvjG8tG7j6QuTV60slLMYjUPkI3OdEwuA8/uWhpKFrLHXXW4SGF1c9z5Jc7JDd+8Ho3kkY9yw2uqbFbY4LLp+aqp8nE8+w0SDaOTny+xB3rnW09fpe4z0kzJYzSy4c05/UKr1vprdWaAtsd1q30sIleWva4AlwdJgbwejPoXjTjg/RN+c1nJtPLkMByGjk+C5ly/RhafpTvbKg+iV9fTW2jdU1cojibgZ6+oBUbWmobfebHEyjkdyjKlrix7dk7Oy7f5MkLfvkLblrm20VWSKZkQk5Nx7V7hk7h05wAfECn5SqaEWelqBG0SsnEbXAcGlrjjyZAQXRatxuNNbKR9VVvDI2+knqA6StpVC8NNZry2Us7D2PHGZGgjIeQCeHmQc3VuoKG8UdCKKZ222pBdG4bLgMbjjq3q63C60NrjD66pZDnOyHHe7HUOJVX/ACg08LY7dM2FjZTUBm0GgEjHDyLb1O+3w3y2STU1RVVvbCKGLZII8YP3edBvW7VdpuMwhiqDHK4gNZK3ZL89WVy9V37sS9WumgrRExs+atrTwbluM+LBK5eqautqZLdLPajQs7IHJyGRpe7xEDeF0dZwxnUOnjybcyVJD+1HbdtGN/WgsFZfrZR0sdTPVxiOVpfHvyXjxDiVr2zVFrulR2PBM5s36rJGlpd5Fzb78H02pLfIylmqq2OJwZTQBpaGYOCQeHEnzLj6vrbhJT01XJafg5zJhydRyrTJnB7XdvHX5gg7moaOtut/obe9kwtD2F87o8gOcMnDiOjc3HlXC1Lp23WeutrqWF0raiXk30znkuk3je3x78ceJHjX0TcAqjp63vvlc7UFzy4bZ7DiJyI2gnB8oP3jKDc5ry0rR8E3eto8cI3u5SMf8pXkP1XRHt46K5RjoaeTef6KzYQoK2dXNpTs3O1V1Gelxj2mjyOHFdGi1Daa/Apq6EuP6jnbDvQcFdIjrXOrLFaq0Hsmggfn9YNDT6RgoOiHAqVSK+itNneTS6jqKBw/3TZDKB/y8VitmoNTyybEFF8IwH4kz4uR2x15yAgvmVVa+kqZPyiW6qbTymnjpiHyhh2WnEm4nhnePSsnwnqs/wD0CD7U33p8Jar8H4PtTfeg2NU2QXm3kwACsh7eF/A56s9RXG0vZJ59I3C3VkMlO+aZ2zyjC3gGkHxjIXR+EtV94IPtTfenwlqvwfg+1N96DXt95uVsoYrdPYq2eenaImyRM/s3gbgdrGBuXQ0paprZS1EtWGtqauUyvY052B0Dy8Vr/CWq+mwQfaW+9VPWNwvXZlLJW05oJGsOxyU21tDIydx3IPqWVWdTfKDTv0h//wAVTLRqHU22G0cs9WOBa9nKD08R6V2pay8Vd9sJvFCylIndsFp+NuGcjJI6PSgt1/A5v3Lr7Fl/AVoaFGdJUJ/if9Ry6GoPk9cvosv4CufoT5I0P/qf9RyDS1Hf7pQX6C2WyGKV1RC1zQ5pJDi4jPHhhq2JrxdaG0R9nU0PwnUS8jBFG7IcT0kdQ6Vq3L9J1q+iu9kq19bwuF6tVVJLLTUrSWOqIycxknxcEGesumpLPFHWXKOkmpGvAmbADtNB6fEP64W1qPUkttjtk9DEyqiqye1yQXDAwAejOepcy8UVDDaWz1eobjUU05DWtbKH8pv6B044+ZRqGKOnbpWKHlBGyVobygw7GWcR1oNqtvOoLPyVZdIKR1C54bIyInbbnhv8X9F1tRXp9qpoG00Inq6p4jhjJ4k9J+5c/wDKJ8mvJMz+qwan/wBD1DY7lOdmkjOw93HYPWfT9yDja0kvzbdBFdm0roXS7TXQA5DgCMHyglWu9fKXT/8AEm/6a5n5QrjSfAbKUObLNM5r48O+KBv2vRu866d5+U2n/wCJN/00Hf6FKjoUoCIiAiIgIiICIiAiIgIiICIiAiIgIiICIiAiIgIiIChSoQVvT/yr1J+/B+FysqrWn/lXqT9+D8LlZUBERAREQEREBERAUEZUog0qy10Ff+d0kMxxjL2AkefiuO7R1JC50lsq6y3yHphkOz5wePpVlUIKwINV0Dv7OppLjGD8WRvJuI9g9K9O1W+icG3a01lIf2mgSM8zhhWXCggEYO8dSDnUN/tVwA7FroXuP6hdsu9BwV0QQRkbwubXaetNwB7IoYS79tjdl3pGCuaNKz0bi61Xmspupj8SM9BQWTKrOrtNyXzsZ9M+NkkZLXOecZacenB3qeytU0G6ejpbkwfrwP2Heg/0C9xaxomSCK5U9Vb5ekTRnZ8xHuQdGstMdTYnWpr+SYYRE1wGdnAGN3VuXEorbqekp47fHVUTaWMbAlDCXhvWBwyrFR3KirhmkqopunDHgkebitrzoKvadN1dvtV3t7qhj46pr2wHfuy0jLvSOHUtar0rWzaNorQJIRUU8xkcSTskZfuBx/xD0K44U4QV/UdikuTqeropGw3ClcDHIdwI44P+etci72DUl8p2x11TRsET8sjYCA7dxKu+ExuQQFwdR2Oa4SU1bQTiGvpXZjc74rh1H/PWu+iCk3Gw6jvAhNfVUYEMoc2JgIHlz/RdO+WSumu0F3tU8bKuFhYWSglrhv4ekqx4TCCnXGw367Q08ldV0vKQSB7YY2kN8ZLuOcLf1PZay6S26qopImT0cheGyfFOcHOfEWjy5VhwiCrVVjura2K8UNRAy5ui5OoY4Hk3nAGR1cB6B59K86Zvt7igkrK6mMsZxyLGkMA6TnO89HBXXK59ffrXbi4VdbExzeLNrad6BvQbNayokopmUjxHUOYRG93BrugrT0/T3GkoXRXSaKWXbJZyYADW4G7gOnPpXPfqapqiG2ez1VTn/eyjkmeYnj9ydh6luLT2TXw22N36lOzbeB+8eB8iCwTVEMDC+aVkbAMlz3BoA8pXDq9Y2uGUxUxlrZQcbNMwuz5DwPmSm0fbmyCWsdPXyjftVMhcM+Tp8+V26elp6WMMp4Y4mjg1jQAEFfdXamrz/oduhoIj/vKp207y4HDzhGaYqq1v+urxU1IPGKE8nH5Djj9ys2EQcyg09arcQ6loomvByHubtOB8RO8LpgYUogjCKUQQilEEYWnV2qhrpo5aulinfGMNMjdoAeQ7luog8MjbG0NjaGtAwABgBVvUw/8AEOnPpD/Y1WdVjVkNaa+0VdFRPq+xZXvexpx1Y3+lBYamnjqqaWnlBMcrCx4BxkEYKx2+hgttFHSUrSyGPOyCc4yST95XD5xXnwXqfXj/ALU5xXnwXqfXj/tQdeW00kt2hub2E1ULNhjtrcBv6P8AmKzVtHBX0r6eqjEkTx2zSuFzivPgvU+vH/anOK8+C9T68f8Aag2KPSFloqls8VKXPact23lwB68Fb9faaS4yU0lUwvdTP24yHEYO73BcjnFefBep9eP+1OcV58F6n14/7UHZuVsprrS9jVjC+LaDsAkbwvdbQ01dSupqqJssLv1Xf54rh84rz4L1Prx/2pzivPgvU+vH/ag9s0RYmBw7Fc7aGO2kccfesl6H/iXT/wDEm/6awc4rz4L1Prx/2rAyoul11DapaizTUcVM6Que54cDlhA6BhBbOhSoClAREQEREBERAREQEREBERAREQEREBERAREQEREBERAUKVCCt6f+VepP34PwuVlVa0/8q9SfvwfhcrKgIoTKCUUZTKCUUZTKCUUZTKCUXnKZQekUZTKCUXnO7P8AVTlBKhRlTlBGF4lhZMwslY17Dxa4ZB8xWTKjKDiVekbNVO2+xBBJxD4DsEHrGNy1X2O90ZzbL7JI3ojrG7f/ALv8FZcpnO9BWvhi/W+PNys3ZDRxlo5Nr/28Vno9X2ipeI5ZnUkv7FQ0s+/h967ywVNFS1TcVFNDMD0SMDvagyQzxTt2oZWSN62OBH3L2Cq5Loy2iQy0UlTQyE/Gp5SPavLqHU1BjsO4wV8QHxKpuy/ybQ4+coLMirHOauoGk3iyVEMbeMsBEjR4z1Dzr27VE1W0fA9oq6vP+8kHJx46wTxQWTKxyzxQs2pZGMb1ucAq82m1PX5FTW01uiI+JAzlH46d53Dygr3DpC3GQSV0lTXycc1EpcM9ePeg9VWsbVE8xUz5K2YHGxTMLsny8D5srF8Iajr99Fa4qKM8H1bsu+qN48671PS09MwMp4I4WgYDY2Bo+5ZuCCtR6bra0E3m81E7TvMMH9mzzkcR6F0qHTtpt+Ox6GHaHBz27TvSV08oCgBuBgY9CnCZTKApXklM+JB6RRlM+JBKKMqMoPSLzlM+JB6RedpM+JB6RRncozngg9KFBKAoJRMqM7uCCUUA5TKCUUZTKCUUZU5QEwmUBygKURAREQEREBERAREQEREBERAREQEREBERAREQEREBERAUKVCCt6f+VepP34PwuVlVa0/8q9SfvwfhcrKgxSluAwybDn5DSMZzjoyvFNA+CLYdPLOc525cZ+4AfcpmgjllhkeMuicXM38CQR7CVmCDXpKZ1NGWPqZqgl2dqYtyPFuA3JT0z4XyudUzTB5yGybOGeIYA3eXK2UQa7Kdzal8xqJXNcMCM7Oy3yYGfvQ07uy+X7Il2dnZ5Htdjy8M5862EQa0tM6SeOVtTNGGcY2bOy7y5BP3pUUz5pIXtqZoRGclkezh/Dc7IJxu6McVsog1qqmdUMa1lRNT4OdqLGT4t4O5ep4HTQujbPJET/vI8bQ9II+5Z0QYXwudTmITSNJbjlG42h4+GM+ZI4XMp2xGaR5AxyjsbR8fDGfMsyINelp308Ow+plnOSduXGfJuACikpn08ZY+pmqCXZ2ptnI8W4DctlEGtT0zoZJXOqZpg85DZNnDPEMAbvLlSync2pfKaiVzXDAiONlvjGBn71sIg1nU7jVifsibZDdnke12PLwznzrWrpqeGqg5e5GlcTui22tEvDccjJ83WuiuVqGzQ3q2up5N0je2ieOLXdHmQbk9O6aSF7amaIRnJZGW4fw3OyCcbujHFYamSCqm7DiuBhqWYcWQvbt48YIO5Va36yNJZ54K9ubnSHkhG445U5x0dI6V29P242yjnrK8t7MqMy1Lxwb048wQdaogfUQmNtRLCcjt48bX3gj7l6fC51OYhNI1xbjlBjaHj4Yz5lXo9UVlZystqsslZSsOBMZhHtHpwC1b9v1BSVtmfcsmOOJpMzDxYRxHj8XWg6MMLooGxumklIGOUfjaPlwAPuSngdBA2N08kxbnt5MFx39OAAq07VdzFvNeNOy9iY2tsz4Oz+1jZzjG9WO31sNxooqunJMUrdpuRgoOdeKd1Npm5MfUzVJMEh2ptnI7U7twAwp0xTOistG91TNKH08ZDH7OGbuAwAenpJWfUfyduX0aT8JVCdqTUdFaKZsVH2NTMia1k/Ik5AAwcncg+ix07o6mSU1Mz2v4RO2dlvk3Z+9SaZxqxP2TMGgY5Htdg+PhnPnXyKlvV2rLxRySVM1TKJ2FkbpMNcdoYGOAyr/8Lam6LBH9oCDvyQOfPFIJ5GBmcxtxsvz15Gd3iUVFM+aSJzaqaERuyWx4w/eNxyDu3dGOK4XwvqbvBH9oCfC+pu8Ef2gIO7V0zqmIMZUzU52s7cWznybwdymogdPBybaiWE5HbxkbX3gj7lwfhfU3eCP7QE+F9Td4I/tAQWB8RdTmITPa4t2eUGNoePhjPmUQQuigbG6aSUt/3kmNo+XAA+5cD4X1N3gj+0BPhfU3eCP7QEHfpoDBA2N00kxH68hBcd/TgBeaSmdTxlj6qaoJOdqbZyN2MbgNy4XwvqbvBH9oCfC+pu8Ef2gIO7BTPimlkdUzSiQ5DH7OyzyYAPpJSOmeypklNVM9r+EbtnZb5MAH71wvhfU3eCP7QE+F9Td4I/tAQd11O41Yn7JmDQ3HJDZ2D4+Gc+depIXPnikE8jAzOWNxsvz15Gd3iwuB8L6m7wR/aAnwvqbvBH9oCDu1FO+aSJzKmaHk3ZLY9nD943HIPV0Y4pV0zqiIMZUzU5BztRbOT4t4O5cL4X1N3gj+0BPhfU3eCP7QEHeqIHTQcm2olhO7t48bX3gr3LGZInMEj4y4YD242h4xkYz5lXvhfU3eCP7QE+F9Td4I/tAQWGOMsiax0jpCBgvfjLvGcDGVEMRjhbGZXyFoxtvxtHxnAxnzKv8AwvqbvBH9oCfC+pu8Ef2gIO/TwOgi2HTyTHJO1JjPk3AKYYTFt5mkk2nFw28dqOoYA3BV/wCF9Td4I/tAT4X1N3gj+0BB34oHRzSyGeWQPxhj8YZjqwB9+V4ZTObVvnNTM5rhgQnZ2G8N43Zzu61w/hfU3eCP7QE+F9Td4I/tAQd0UzuzDP2VNsYxyPa7A8fDOfOklM99THMKqZjWDfG3Z2XeXIz964XwvqbvBH9oCfC+pu8Ef2gIO7PTPllie2qmiEZyWR7OH+I5BPowlVTuniDGVEtOQQduLGfJvBGFwvhfU3eCP7QE+F9Td4I/tAQd+ohdNC6Nk8kJd+vHjaG/oyCPuUyQukgMTZpIyRjlG42h4+GPuVVrtRX6j7HNVaoqaOWdsReZNvj0YVvCDCyFzKYRGeRztnHKOxteXhjPmSlhdBCI3zyzkHO3LjP3AD7lmKxxNe1rtt+2S4kbsYBO4eZBlREQEREBERAREQEREBERAREQEREBERAREQEREBERAREQFClQgren/lXqT9+D8LlZVWtP/KvUn78H4XKyoNaopmTTQSOLgYXlzQMYJLSN/mK2AsE8BlmgkEjmiJ5cQODsgjB9KzhBKIiAiIgIiICIiAiIgIiICIiAoKlQgpFTSwSflOgD42nEQk/5gDg+XcFZNQxPmsNfHECXugcAOvcdyh9kgdf2XflJBMyPk9ndskYI/qumWgjB3g8UFH0pSXSosUBt96jhiBcDGKdri05OQSd5616sdNRxxXyonuPZELw5lUGwbGHb8kDh0noXWl0hRCR76CprLeZDl4ppi0O8y37bZKO2211BC0uikzyhecl5IwSfMgrEVovNNa2PsFzbUUMke22Goa3JBGdneCPNuVg0teH3u0CqkhET2vMbg3OySAN4z0b1oRaJpoNuOC5XGKnee3hZNhrm9IOOIVgoaSG30kVLTtDIoxstH+ek8UGrqP5OXL6NJ+EqdPD/AMP276NGP/aFGoz/AOHbl9Gk/CVOnvk/bvo0f4QgmWx2yWqZUuooRPG8Pa9rcHaByDu48F0ApRBCKUQQilEEIpRBCKUQQilEEIpRBCKUQQilEEIpRBCKUQQilEEIpRBCKUQVjXX5hbv5hF7HKzBVnXf5hbv5hF7HKzIIKxU7Zmtfyz2vJe4twMYbncPMFmKwUpnLZOyA0ESODNnpbnd9yDYREQEREBERAREQEREBERAREQEREBERAREQEREBERAREQFClQgren/lXqT9+D8LlZVWtP8Ayr1J+/B+FysqDXnjkfNTuZKWNY8l7f2hskY9JBWdYZhNysBiLQwOPKA8SMHGPPhZgglERAREQEREBEUIJRQiCUUIglFCIJRQiCUUIglFCIJUFEQUL8pBqqd1LNDUTMhmY6KSNrsNyN43eME+hZfybPqZ6erfNO+SNmzHG1xJDcA8PNhdL8oFJ2TpqSQDLoHteN2d2cH258y9aCpDS6Ygc4ODp3OlIIxgE4HpAB86CyKVCIJRQiCUUIglFCIJRQiCUUIglFCIJRRlEEoiICIiAiIgIiICIiAiIgrGu/zC3fzCL2OVmVZ13+YW7+YRexysyCCscEj5GvL4nRlry0Bx4gHcfOshWKmnM7XkxPj2JHMw8Y2sHGR4igzoiICIiAiIgIiICIiAiIgIiICIiAiIgIiICIiAiIgIiICgqVBQVuxdpq3ULXbi8wuA6xskZVkVatny6u38CNWUIME75mywCKMOY55Ehz8UbJwR58LOPGsM0j2SwNbEXiRxa52fiDZJz494A86zBBKIiAiIgIiIC4erLjVWy1NmonNbM6VsYLm7Q3ruKta7/uaH6VH7UE9ias75W8f+ifcnYmre+dv9SfcrGhQVzsTVvfO3+pPuTsTVvfO3+pPuW3V6mtVFPUw1FUGS0+ztsIOTnhgdPmWf4dt3wV8J9kDsU8HkEEnhjB35yg5vYmre+dv9SfcnYmre+dv9Sfctq36otNyqRT01T/bHeGvaW58mVt3S7Udpp2zVsvJtc7ZbuJLj4gg5XYmrO+Vv9SfcnYurO+Vv9Sfct61agtt3lfFRVG1IwbRYWkHHXvWrZ5GG/XRrbnPUva4Zp3tIbD4hk4Pmwgx9i6s75W/1J9ydi6s75UHqT7ltXHU9ottTyFTVASj4wY0u2fLhcjSVyfcL/d3iqlmpQQ6IPc4hoyeAPDdhBu9iat752/1J9ydiat752/1J9y6tsulLdYXzUby9jHljiWkbwlvu1Hcn1DKSQvNO/Yky0jB39fkKDldiat752/1J9ydiat752/1J9y2bhqm026pdBU1B5Roy4MaXbPiOOBXRoK6nuNK2ppJBJE7g4ezyoOBVWzVFXSy001xoDHMwsdiIg4IwehKW2aopKWKmhuNAI4mBjQYiTgDA6FZycBcSt1bZ6GqkppqomSM4fsMLgD1ZCDB2Jq3vnb/Un3J2Jq3vnb/Un3LqsutI+2fCMby+lDdsuY0kgDju47kobrR3CgNbTzDsdudp7u12ccc54IOV2Jqzvnb/AFJ9ydiat75W/wBSfcoumqaH4BqKyjqXbTi+GFwjO+QNz0jyb1h05qGnj0oytuFTI90TyyaRzS45LiR5dxCDP2Jq3vnb/Un3J2Jq3vnb/Un3LatuqLVc6sUtLOXTOBIaWFucDPSvFZq2z0VS+Caqy9hw7YaXAHqyOlBg7E1b3zt/qT7k7E1b3zt/qT7l1xcqV1tNwbKDShhkLxv7UBaE2rLJDFDI6vjIlGQGZcW8PjAbxx6UGv2Jq3vnb/Un3J2Jq3vnb/Un3LardUWihjifLWMc2UFzDF2+QN2d3j3eYroUVdT19IyqpXiSF4yHcPLxQcXsTVvfO3+pPuTsTVvfO3+pPuWSo1jZKeaSJ9US6MkOLWEjI8a69FWQV9KyppniSKQZDgg4nYmre+dv9SfcnYmrO+dv9SfcrGmEFYtNdd26mktdzqIJmilMwMTNnftAD+qs4VZj/SPL/L//AJhWYIJREQEREBERAREQEREBERBWNd/mFu/mEXscrMqzrv8AMLd/MIvY5WZBBWKnqGVDXuj2sMeWHaGN4OD5lmKwUtRHUtkdFnDJHRnIx2wOD96DYREQEREBERAREQEREBERAREQEREBERAREQEREBERAREQFClQgrVr+XN2/gRqyqtWv5c3b+BGrKgwT1Aimgj2HO5Z5bkcG4BOT6FnCwzVEcUsMb87Uzi1uB0gE+wFZgglERAREQEREBVrXn9yw/So/arKq1rz+5YfpUftQWRERBTKC2U1dry8S1UYl7HDNljhlpJaBkg+Ra2oJHM1jb6OChdUU9PEJGUbDsNc7tjtDo6vQVYbba6im1Hda6TY5Gq5Pk8HJ3DBz51i1JY6ivnpa+3TNhr6QnYJ3B4PQT6fSUHDvsFyujIZKbTr6arhkbIycSMJ3dBxxC6F9oLq67Ul5oqWGcxU4Y6mkO9pJJJHRnf9yS23UV4liiuk9NSUjXbT20jnB7/FklbN4tFxbX09wscscc0cfJPil+I5u7H+fIg5duu1DWaop31lsqLfXbBYzJw12esYB8imyyOi1NqWVnxmNLh5slbcVnvFzvdLW3w00cdHl0TKbO927r8g9C2bPZqikv8AdqycRmCrOGAHJIyeIQaOhKKmqrHLVVMDJpqiZxkfI0OJ9PlPpWLSNGyg1HfKaIgxx4DcdAyThbENpvtjknhsjqOajleZGsqNoGI9Qwf84WTStguFqrq6evlZKagDt2uJJO8knPlQYfycf3PVfSXewLV0pK+GDUksbsPZI5zT1EbXuWxT2W/WSWop7NLSvo53bQM+dqMnqx1DHFb+nbBLa3XGOplFRFUuadvpduO1kdG8lBwdKVlXHZcRWF1aJHuLp+UaNvJ6c793BdTR1FX0lbc31NG+kpp3h8URcCGkk5Ax4sKKe1agsZfTWaSknonOLmNqQQ6PPkxldLTtsrKEVFRcqjlqupftODSS1g6APSg3bxUPpbRWVMWOUihe9ueGQMqoaaq6tlhhYzTrqtr9ovm5Ro5TtjvOR5vMu3ZamrudTeqS4bMtJHJyUZawBpac5GRxOMZ6lo0tr1LZmS0VrkpJqPaJhdPnajB6seXpyg96Qo7hR19eyajko6GXt4oXvDg053geb+ir162Lbep7FDXGntlU9sk2RtckTvIB444K12+0XO3Wqtk7IFXdagdq97yGszgDHHhvPDfuCUOlYGWSopKt7paisaDUTE5O0OGPEDwQZ7vRwUekaylhYBFDSuDRgfsnf5VV6jA/JVAQMEv3+sKsdDbrm/TNRariYhJyJhilY7IIIIGRgcNy4zNO3x+lqi0T9jkNcw04a7gNol2T6EG/Wx09l0Wayhpoo5xTMaJA0bXbkAnPnytOyVFVT2Smgj0w+eJ0QcZDKz+0yM53jgcq1NoI5bQygqmh7OREbwOnAxuXAgodT2mHsO3zUdVTN/2T6ja22N6BuONyDQttDX2/Sl+irKd9PEWOdBG521sgg5HHyLpaOttHzUie6nje6pY4y7TQdreRg+LCzU9hq4tPXCmmqeyK2sa4ue5x2QSMADPQt7T9BNbrBTUVRs8rG0tOycjeSf6oK9+TmhpZrLPPLBHJK6dzC54ycBrd2/yleNNyQ00GpLfUTOit9LI5odntmNO204PXhox4/Ku1o60VNltElLV7G2Zi8bByMEAf0Wpb9Mycrf21+wYLlLtM2XZIG04g+I7wfMg0LVdoY6UUdl07U1VKMhs0mBynWSSMcc9Po4L3+TsyCovMT2GIMlbiEHIjOX5A9GPMtimoNVU1Ey2RzUDadjeTbU4dygb0HjjIWbRmnqqwvr21Lo3tlLOTcw8QNriOjiEFpREQViP9I8n8v/8AmFZgqzH+keT+X/8AzCswQSiIgIiICIiAiIgIiICIiCsa7/MLd/MIvY5WZVnXf5hbv5hF7HKzIBWOF0Tw4wlpAeQ7Z/azvz417K8Qxxxhwia0Bzi52z0knefKgyoiICIiAiIgIiICIiAiIgIiICIiAiIgIiICIiAiIgIiIChSoQVq1/Lm7fwI1ZVWrX8ubt/AjVlQYZpYmSQtkIDnuLWZ45wTu82VmCxSiHlYeULNsOPJ7R35wc482VkHBB6REQEREBERAVa13/csP0qP2qyrRu1qp7xSdi1W3ye0HdocHI8aDdCKunRduPGpr/tBUcy7d3TX/aCgsaKucy7d3TX/AGgpzLt3dNf9oKCxoq5zLt3dNf8AaCnMu3d01/2goLHhMKucy7d3TX/aCnMu3d01/wBoKCxoq5zLt3dNf9oKcy7d3TX/AGgoLHhRhV3mXbu6a/7QU5l27umv+0FBY1BAKrvMu3d01/2gpzLt3dNf9oKDvxRRwsDImNY0fqtGAsirnMu3d01/2grnz2G1Q3qmtpkuJkqGOeHioOABlBc1GFXeZdu7pr/tBTmXbu6a/wC0FBYsKcKucy7d3TX/AGgpzLt3dNf9oKCxoq5zLt3dNf8AaCnMu3d01/2goLGmFXOZdu7pr/tBTmXbu6a/7QUFiwmFXeZdu7pr/tBTmXbu6a/7QUFjRVzmXbu6a/7QU5l27umv+0FBY0yq5zLt3dNf9oKkaLtw/wDM1/2goMcZ/wD7GlP/APn/APyCsy49r03RWqtdV0753zOYYyZZNrcSD/RdhBKIiAiIgIiICIiAiIgIiIKxrv8AMLd/MIvY5WZVnXf5hbv5hF7HKzIBWGnp4qdrxE3Ae9z3b85cTkn0rKehYaamjpWvbHnD5HSHJzvJyfMg2EREBERAREQEREBERAREQEREBERAREQEREBERAREQEREBQpUIK1a/lzdv4EasqrVr+XN2/gRqyoMM0MUksL5AC+NxdHv6cEHy7iVmAwFr1EUL56d8jsPjeTGM4yS0j2ErYCCUREBERAREQERcy+3b4Ho2VHIcttStj2dvZxnpzgoOmijKIJRQiCUUIglFCIJRQiCUUIglFCIBVauHy+tP0eT2FWVcyotPL3+kunL7PY8bmcnsZ2sg7853cepB01KhEEooRBKKEQSihEEooRBKKEQSihMoJRctt32tRutHIY2afl+V2/GBjGPHxyumglERAREQEREBERAREQEREFY13+YW7+YRexysyrOu/zC3fzCL2OVmQQVhpYHQNkDpXS7cjngu/VBOceQLMeheImyNDuVe15LiQQ3GBncOO/HWgyoiICIiAiIgIiICIiAiIgIiICIiAiIgIiICIiAiIgIiIChSoQVq1/Lm7fwI1ZVWrX8ubt/AjVlQYZoI5ZYZHjLonFzPESCPYSswWvUUzJpoJHFwMLi5oGMElpG/wAxWwOlBKIiAiIgIiIC5l+tDb1QCldO6DEgeHtGSCF00QVvm5c/CSt+oPenN25+Etb9Ue9WREFb5u3Pwlrfqj3pzdufhLW/VHvVkRBW+btz8Ja36o96c3bn4S1v1R71ZEQVvm7c/CWt+qPenN25+Etb9Ue9WREFb5u3Pwlrfqj3pzdufhLW/VHvVkRBW+btz8Ja36o96c3bn4S1v1R71ZEQVvm7c/CWt+qPenN25+Etb9Ue9WREFb5u3Pwlrfqj3rUlt9VFcobe/U9f2RM0vYOTGCBx3q3Ks3H5e2kf/byewoPfNy5+Etb9Ue9Obtz8Ja36o96salBW+btz8Ja36o96c3bn4S1v1R71ZEQVvm7c/CWt+qPenN25+Etb9Ue9WREFb5u3Pwlrfqj3pzdufhLW/VHvVkRBW+btz8Ja36o96c3bn4S1v1R71ZEQVvm7c/CWt+qPenN25+Etb9Ue9WREFb5u3Pwlrfqj3qRp25+Elb9Qe9WNEHBtWnZKC6vuM9ymrJXQmL+0aBuyD/Rd1SiAiIgIiICIiAiIgIiICIiCsa7/ADC3fzCL2OVmVZ13+YW7+YRexysyCHdCw0kLoGyB0zpdqRzwXfqgnOPIOCzFYaRk7GyCokEhMji0gYw0ncPMEGwiIgIiICIiAiIgIiICIiAiIgIiICIiAiIgIiICIiAiIgKFKhBWrX8ubt/AjVlVatfy5u38CNWVBgng5WaCTlHN5J5dgcHZBG/0rOFgmjkdLA5kuwxjiXtx8YYIx6SCs4QSiIgIiICIiAiIgIiICIiAiIgIiICIiAiIgIiIIJVauHy+tP0eX2FWORu3G5oJGQRkdC+J1FVcGXItdUzuqYnGNrto7Q34wEH24HKlYKSIwUsULnmR0bGtLzxdgYys6AiIgIiICIiAiIgIiICIiAiIgIiICIiAiIgIiICIiAiIgrGu/wAwt38wi9jlZlWdd/mFu/mEXscrMggrHA6Vwfy0YYQ8huHZy3O4+hZCsFI+d7ZeXjEZErgzHS0HcfOEGyiLTuVypLVTGorJRHHwBwSScZwEG4sUs0cIDpZGMBOAXOAyuHS6ystRK2M1D4S74plYWg+fgvOsW22SipfhKaaKPlwWOiAOTjp8SDvvkZGwvkcGtHEuOAohninaXRSMkA4ljgQvnurb7R1t2pqB804oaeQtqmNGMkHHn4LVuF6tVJR0lLYHzwxCflJ8ggvG7pPHp3IPpkk0cLC+V7Y2Di5zgAvbXBwBBBB3ghVq911qu+lHVM8s8dE94w9jO2BB6vKtya+W20Q0EE8r2MnjHJOc39UADJPRxCDtoq5BrexzTcmKlzN+A57CGnzrtVFZBTUjqqaRrYGt2i/owg2UXBotW2iteWsndGegysLQ7yHgt+0XalvNK6poy4xteWHabg5AB/qEG+iIgIiICIiAiIgIiICIiAiIgKFKhBWrX8ubt/AjVlVatfy5u38CNWVBhmExmgMRaIw4mQHiRsnGPPhZQscpl5SLk9jY2v7TaJzjBxjx5wsgQSDlFWbxXXd2p4rXbKiGFr6XliZWbW/acD7AvfYmrO+lB6k+5BY0Vc7E1Z3zoPUn3J2JqzvnQepPuQWNFXOxNWd86D1J9ydias750HqT7kFjRVzsTVnfOg9SfcnYmrO+dB6k+5BY0Vc7E1Z3zoPUn3J2JqzvnQepPuQWNFXOxNWd86D1J9ydias750HqT7kFjRVzsTVnfOg9SfcnYmrO+dB6k+5BY0Vc7E1Z3zoPUn3J2JqzvnQepPuQWNFXOxNWd86D1J9ydiar76UHqSgsaKudiar76UHqSnYmrO+dB6k+5BY0Vc7E1Z3zoPUn3J2JqzvnQepPuQWMr5vXWnZ/KVDG1mWTStqAAf8Amd94crL2HqzvnQepPuWnLYdRS3SC4vuNCaiBhYw8kcYOc9HjKC3hFXOw9Wd86D1J9ydias750HqT7kFjRVzsTVnfOg9SfcnYmrO+dB6k+5BY0Vc7E1Z3zoPUn3J2JqzvnQepPuQWNFXOxNWd86D1J9ydias750HqT7kFjRVzsTVnfOg9SfcnYmrO+dB6k+5BY0Vc7E1Z3zoPUn3IaTVnfOg9SfcgsaKudiar76UHqSnYmrO+dB6k+5BY0Vc7E1Z3zoPUn3J2JqzvnQepPuQWNFXOxNWd86D1J9ydias750HqT7kFjRVzsTVnfOg9SfcnYmrO+dB6k+5BY0Vc7E1Z3zoPUn3LHUxaqpqeWZ1yoSI2OeQITk4GUFnUrl6crJrhY6arqHB0srcuLRgcSF1EBERAREQVjXf5hbv5hF7HKzKs67/MLd/MIvY5WZBBWCknfUNkL4XRFkjmAO/WAOA7z8VsFa9JUipbIQxzNiR0fbdOycZ8iDYVd1da624RUctAGSS0swk5F57V/DiOnh95VjXA1TR3SeOlqLTIeVppOUMW1siThuO/B4cD1oOLWX2CoiZR6msc1OwEB0oBLW7xggjePMV711yIsltFMWmETMEZacjZA3YPSorZdQajo326W0No2SEbc0rzhuCDuHmWXUtkqGafttDQxyVHY0jdogb8YO9Bi1FBENX2EckzEh7ftR22/p61617BDGbQGRMaOycYa0DduW3fbfV1GqLHURQPfFCf7R4G5u8cVk1naq25UtLLQtY+Slk5TYccF27o9CDxryNkWk5mRsaxgkZhrRgDtlxdTUra2r0xSv8AizRtafIdnK6N5ddb5pGZktskhquVbiIby4Ag5HiU3O21kt101Iyne5lMG8s4DczGzx9BQbOs7dRM0vVPZSwtdEGlhawAt7YDo8pXHusr3aY03RZPIVRjbK0frNGN3k359Cs+rKaas03WQU8ZkleGhrW8T2wK5VXZmVelrXR1EzaOviY3kDI7BDwN4/z1IOtfLdSzaeqqUxMZCyEuYGjAYWjIxjhghcr8m3yck+ku9jVhrucdfbprfXw09JA1mZqwPyHNG84A68b+HSs/5NwRpx+RgGocR6AgtiIiAiIgIiICIiAiIgIiICIiAoUqEFatfy5u38CNWVVq1/Lm7fwI1ZUGKV0jXxhsYc0uO27axsjB346d+B51lG5YpZHMkiaI3OD3EFw4NGCcn2LKEFZn/SPT/wAuP43Ky8FWpv0kU/8ALj+NysvUg1KC6UdyMwo5uVMDtiTtSNk9W8KIrrRy3OW3MmzVwt23x7JGG7t+cY/WCrmgf9pefpXvS2/pOuv0VvsiQdV+rLHG15fcGN5N+w5uy7aB8mMkbuOF0LfcqS50/L0UzZo84yOjyg7wqjoe30lRV3SpngZLMyoLGueM4BznGetZbXSR2j8oE9NSDFPU05eY2ncw5B4eUHHicg7HO6xchy3wjHsbezjZdtZxn4uM48eMLpUFxpblTCoop2TRnpaeB6iDvHnVN/Jza6Oe3z108DJZhMYgXjOyNlp3Dx7SiCM2PVl4it8RLDRPmZG34rXAZAx5dw8qC119/tVukEdXXRRvJxsAlzh5QMkedbVNWU1VDy1NPHNHj4zHbQ+5fNNM3PsSCeQ2Ka5TTPPKTAFwxuOMbJ68+ddXS76huoa57LXPQ0dTCSY3MIa0gdG4Dr9KCwjWFhLGv+EWYccAbDs9HEY3celdzKomgLPbq6zzVFXSRTSmcszI3OAGg7uriVeyEHPuN8ttrIFdVxxOO8N3udjyDJXu33egubC6hqo5sby0HDgPG07x51WJauz098q6iCjrbvWPxtOZGJGRHhgHdj0dCw6ednXE/wDq8W4mm3wAjjuOTjdvygskuprPAJjLXMZyEhikBa7IcOIAxk8OI3LZt13oLqwuoalk2OIGQR5QcEKqaVoKWq1Vf554myPgqXBm0MgZe/PsC3qSkgoNeyx0cTYWPoNtzGDZaXbeM4HkQda46htVrmEVdWNikIzshrnEDx4Bx51zqC5sr9YkUlaZqQ0IfsskJaHbXHHQcLS0VDFcn3G51sTZql85btPGQ1uOAzwHuCWW3xW78oFfDBsCN1MZA1p+Jkt3Hq9xCC5YCquiquoqam8CpqJZRHUbLBI8uDRl24Z4K1r5xbKyags2qKimJErZwGkcW5cRnzZygulXqC1UNQIKmuijl4Fuc48uOHnWSqvFBSUIrZahppiQ0Sxgvbv4b259K5unrJbxYaZ76WKWSpgbJM97Q4vLhk5J6N64Vit3L0+o7Iz83ZIRG52SA4E49gQXSsuFNRUTqyplDKdoBMgBcMEgDh15Ch1xpW274QdLil5PlNvZPxeOcYyqRJVyXvS1ntFM9raiocYnHgAIhk582CtaG6h2j22Jr2mtfU9jNaCfi7QOT4uIQX4XSi+D217qljKV4y2R+Wg+nesVBfrXcnmOjrY5Hj9Te1x8gOCVU9XTtp73a7YKF1VRwQ8o2ljJy87wAcZyBsg+lad2r5a2KJ1Hpeoo6uBzXRVDIz2mDnhsgEeVBfK67UNulhjralkDpg4sL8gHAyd/AcelLbdqK7RvfQziVsZw47JGPSAq3qWkF4vmnYZo9hk2298b9x2QGuLTjpwCFaaOhpqFjmUdPHA1xyWxtDQTwzgIM0sscLC+V7WMHFznYA85XNg1JaKmqdTQ18L5QcYzgHyE7j5iVWvykzyh1uptlzoHuc5zBkbRGAB95Wjcq4V1pNFHpSohIbiKRrCSwjgfi7/GgvVxu9DaxEa6oEIldssJBIJ8oG7zrTh1ZY5p+RZcYg7OMuBa36xAH3qp3wy1lj022uie2R0pikZIC1xAIbv4HeBnzrt6vtFvp9KVBho4mGnDTGWtwWkuAO/iePSg71TdaOlq6elmm2Zqk4ibsk7XnAx6V6r7hS2ymNTWS8lECBtYJ3nowN6q9wilm0barozbfVULY5xgnLhu2hu8W/PiXm/1UWpLparRRy7UEmKmZ4GQG4yB4jjO4jpCC1zXClgpW1M9RHFC4Ah8jtkHPDj7FgoL1bbm9zKKsjle3i0HB8uDx8qpuoK0O1i6Ca2PuENHCBHTx5wCQCXEAHI34x5FrXWqqLhU0U1Hp2ooZ4JAeVZGfi7t25oG77kFhqaqob+UOkpRUS9jupi4xB52CcO34zjoXer7pQ2xgdW1McIPAOO8+QDeq3U/pNo/opz6HKNIQRXo1t2uUImqTUGNolG0ImgA4Gf3seZBZ6G50VxZtUdVFMBx2HZI8o4jzrSfqiyxcuJLhG10Dtl7SCHZzjcMZPmyuDVU8Vo/KBQOo2NibVsIkY0YHSNw8wWLSVspKu/3ioqYWyvgqSIw4ZDSXOycde5BbbddqG6xl9DUtmDTggZBB8hwV5uF5t9sGa2riiP7GcuPkaMk+hVmopG238oNEaGNsbKmI8qxjcDG/JI8oC4lquZivNxq3Waa5TSSkAgE8mMncRg7+HoQfR6K40dfHt0dTFM3idh2SPKOI8607hqS022pNPV1jWTAAlgY5xGeGcA48iqlkknfrGKqgs1Rb6eaMskYWODAcE5+KB0Dzr3yFdY664TVlkbcqeaQuMww92Cd2453Yznd50F3pKunrYBPSzMmiP6zHZHk8R8S8XT+66v+C/8ACVw9HVFnnNa+0CeLbkDpIJcAM442QNwHH/OF3Ln/AHVWfwX/AISg52jfktQ/uH2ldxcPRvyWoP3D7Su4gIiICIiCsa7/ADC3fzCL2OVmVZ13+YW7+YRexysyAVhpqiKpbIYjkMkdG7I6QcH2LMVigfE8OMTmkB5Dtn9oHf50GZQpRB5wpwpRBGEwpRB5wpwpRBGFydRWWO+W7sYyGKRrg+OQNzske8ZXXUFBUXaf1FVNNNW31ppXgtfycfbOaeI4DoVlt1FDbqGKjpm7MUTcNzxPjPjPFbOEQSiIgIiICIiAiIgIiICIiAiIgKFKhBWrX8ubt/AjVlVatfy5u38CNWVBhmmbFLDG4OJlcWtwMjgTv8wWULHLNHHJEx5w6RxDPGQCfYFlCCszfpIp/wCXH8blZlWZv0kU/wDLj+NysyCmQWbUNlrap1qdRzwVUheRKCC3JO/zZ/wWxp+xXSh1HVXK5TxTmeEtL2E5JJacYxwAGFa8JhB860z8NxyXSSztpZW9kkPjnzxyd4wQrLYrHU0lxqbpcqhs1dUDZIjzsMbkHAzv6B6FuWSyRWcVXJTPk7IlMh2sbvEMLpkZQfN9GMvsdpnmtHYksbpth0U+cggDeMEDgR6FarHYpqO4VVzr5mzVtUMODG4YxvUM7zwHoW1YLJFYqKSlglfK18pky8DIyAMbvIurhBTYbPftPS1DLGKWqpJn7YjnyDGfFvHi3+ILpWay1sM09fdKozVswLQ1rjycY6gFYMKAEHC0daKmy2mSmqywvdMXjYdkYIaP6Fd4oiCm09p1BYaqpbaGUVRT1MpeTNkFnlwR/VZrbZLzDqhl2q56aQTRls7Y8jZ3bgM8RkN3q2YTCCv6es9VbbveaqcsMdbNykeyd+Npx39Xxgtj4Nn51m55ZyHYgh479raJ4LsYTCCq1FsvVpr6mosHY0sFS/bfTTDGy7pIOR7VNist0p9Q1F1uT6cuqIdlwiyNk5G7HiAVowpwghVmyaclporxBX7BhrpCRsOydk59B3qz4RBU6ek1Rao4aGjdQ1VMwbLJpgQ5g6AQD710tN2N1mp5uWnM9RUP5SVwGBnxLtYTCCoWPSUls1NPXOMfYzS807W5yNro8WBuUQ6SfHrI3Mck2iDzK1gPbbWOr97JVwwmEFf1DY5q2op7lbphDcaYYY5x7Vzd/an0n0laLrfqS9SxxXaSCipI3Bz20zjtS/ecK3YTCDj1dsklvtprItkQ0bZQ4E7+2bgYXXU4RBxtS2MXujjY2XkZ4X7cUmM4PUuTLTauuEBoKh1HTQkBr6iMkucOnp6fIFbyMphBV7vpuaentEFG8FlFKHPMrt5G4k+M7l1NSUM1zsVVR0+zysoAbtnA3EH+i6mEwg51soDT2KnoKkNcWwCKQA7juwVw9H6WqLJWVVRVyMc5zQyPYdnLc5JO7cdw+9W3CIK9d7FUG6NvFolZFXhuy9sgJZMMYwccOj0DqWq223+71dK+8vgpaaF5c6CmeQZMcM7yMefgSrXhMIK/PZ6l+sqe7NLOx44TG4bXbZw7o861p7VeLTW1VTYXQTRVT+UfTT7tlx4kHI/orSAowgrVBYKyovTLzeZojURtAjhgzsMwD0nP+Sq/Yo7uLzeZ7Q6ncWTua+GfOH5c7GMeRfRseNcu0WSK1VNbNFK95q5OUcHY7U5J3elBo2qy1hvJvN2liNWWbDYYAdhm7HEnf0+lactlvFnuVXW2E088dUdp9PNkAHOd28ZO89I4q3YUYQVy0We5SXM3S9VDTMG4jp4ieTj9/wDitbsDUdnqqhtp7GqqSeUvaydxzHnzj/PQrbhMIK7pyx1NHWVdyuUkb62q3FsQ7Rjc8B6B6F2Lp/ddX/Bf+EraAwtW6f3XV/wH/hKDnaN+S1B+4faV3Fw9G/Jag/cPtK7iAiIgIiIKxrv8wt38wi9jlZlWdd/mFu/mEXscrMggrHA2JofyIYAXku2f2s78+NZCsVPTxUzXiJuyHvdI7fnLick+lBnREQEREBERAREQEREBERAREQEREBERAREQEREBERAREQFClQgrVr+XN2/gRqyqtWv5c3b+BGrKgwzTRRywskID5HFse7O/BJ8m4FZQVilMIlh5TY2y48ntDfnB4ebKygIKnepaqg1lBcIrdVVkTaPkzyDC7BLnFZ+ddX4N3X1J9ysuFOEFa511fg3dfUn3Jzrq/Bu6+pPuVlRBWuddX4N3X1J9yc66vwbuvqT7lZUQVrnXV+Dd19SfcnOur8G7r6k+5WVEFa511fg3dfUn3Jzrq/Bu6+pPuVlRBWuddX4N3X1J9yc66vwbuvqT7lZUQVrnXV+Dd19SfcnOur8G7r6k+5WVEFa511fg3dfUn3Jzrq/Bu6+pPuVlRBWuddX4N3X1J9yc66vwbuvqT7lZUQVrnXV+Dd19SfcnOur8G7r6k+5WVEFa511fg3dfUn3Jzrq/Bu6+pPuVlRBWuddX4N3X1J9yc66vwbuvqT7lZVzKK6Oqb5cbeYg0UYjIeD8babnh0IObzrq/Bu6+pPuTnXV+Dd19SfcrKiCtc66vwbuvqT7k511fg3dfUn3KyogrXOur8G7r6k+5OddX4N3X1J9ysqIK1zrq/Bu6+pPuTnXV+Dd19SfcrKiCtc66vwbuvqT7k511fg3dfUn3KyogrXOur8G7r6k+5OddX4N3X1J9ysqIK1zrq/Bu6+pPuTnXV+Dd19SfcrKiCtc66vwbuvqT7k511fg3dfUn3KyogrXOur8G7r6k+5OddX4N3X1J9ysqIK1zrq/Bu6+pPuTnXV+Dd19SfcrKiCtc66vwbuvqT7lhq9S1lRRzQjTt0aZGObkwndkY6la0wg4+lIZafTlHFPE+KRrDtMeCCN54grsqFKAiIgIiIKxrv8wt38wi9jlZlWdd/mFu/mEXscrMggrFTU7aZsjWue4PkdIdo5wXHOB4lmK16SnNO2QGR0m3K6TtujJzjyBBsrVrrhSW+NslZOyFjnbIc87sraVP/KS3atFK3OM1AH3FB3DqG0NnEBuNMJD0coMengtqrr6WhpuyKqZsUOQNsndv4LkP0pan2R1FFSxsL2ZbKRl4d0HPHiqaKqaf8nc0Uxy2nq2xsdno448xP3oPoEN/tVRVNpoa+CSV5w1rH5zu8SyV14t9uc1tbVRwucMhrjvI8ir9usdBbNNR3PsNhroKY1O2XO+OGkjpWroq0w3SGa83NraupllIbyg2g3HHdwzn0YGOKC20NxpLhGZKOojmaDgljs48vSFNbcqO3s26ypigB4bbgCfIOJVTrKWGxa1tnwczkY60FksYPanfjgsVoo477rC51dfGJY6V2zHG7eAQcDd04DT6UFuobvQXHIo6uKZw4ta7ePNxU190obc1pramODa3NDjvPm4rmT6Xpm3iluVA8UUsT8yNjZ2srekYyAN2d6rFNV26p1Pcau9RSzuil2YWNjc9jQN28AY4AcUF5obrQ3EONFVRz7Pxgx28ebipr7pRW5rH1tTHCHnDdo7z5lSp6igg1HQV1ipZ2PfLsVDORcxhacDOMYB3+TcvWpI5KPVDrlcbfJX20RgNBblrDjp6OI6etBcaC7UFy2xRVUcxZ8YNO8eZTXXegtxArKuKEngHO3+jiqvpx1hud8jrrbytFUsYQ+kADWvBBBO7jxzu6huWpdmyWrUlVcrpbDcaWTHIy43RDG4Y4Z6N/VnpQXOgu1DctrsKqjmLfjBp3jzLdVOsAsFxvbbhapJKaZjDtUoaGBwOckjh09HUFcAg9IiICIiAiIgIiICIiAoUqEFatfy5u38CNWVVq1/Lm7fwI1ZUGGaOJ8kLpAC9jiY89eDnHmysywzQRyzQSPztQuLm4PSQR7CVmCCUREBERAREQEREBERAREQEREBERAREQEREBERBBVctHy11B+7T/gVgllZDG6SV7WMYC5znHAA6SSqna7rbo9W3ud9fStilbBsPMzQ12Gb8HO/HiQW9SoBypQEREBERAREQEREBERAREQEREBERAREQEREBERAREQEREFY13+YW7+YRexysyrOu/wAwt38wi9jlZkArXo45YmSCaXlC6VzmnqaTkDzBbBWvSCoDJOyXNLuVcWbPQzPa/cg2VTvyk5FnpS0ZIqBjy4KuKrusbTVXehp4qNrS+OYPO07GBhByKrVVwnt76FllrIq2SPYBwcAkYyN3UvN5sklq0EKFuZZuVa9+w3O8nfjyf0V3Y3DADxAwveEGlTQMms0NPMzLJKcMe09RbghVK3tuOi3VEElHLX0UztuN8A+KcYOR0bsehXrCjCCoUMVVqPUFNd56V9JSUjdmNkvxnu37/EFidFctN36urKegkq7fVHbdye9zTx4ceJKumExuQVCirLpqO7wTxxz0FupSHPa4kGZ2QcHr4f5yschqdKXetqm0UtXR1ztsGHjG7J3H0q6YTCCoUV1vN+vNO6lgmoLdCQ6YyNGZDnhkjpxjd41lutwu1lu0k74JK61zNAaxgGYjuzwHl/yFacJhBRKeJ+oL9b6uitb7bFSP5SaVzNnlN4OzuAzwI863a26Xmx3Wd9bTvr7fUOPJckN8YycA7uo439St+FGEFEoqOe9aio7rRW51spYMcoXANMhBJIAHHPDKvYU435QDCCUREBERAREQEREBERAUKVCCtWv5c3b+BGrKq1a/lzdv4EasqDBPTiWaCTbc3kXl2AdzsgjB9KzhYZonvlgc2UsbG4uc3HxxskY8W8g+ZZgglFyrzfaazPp2VEc0j59rYbEzaJ2cZ9q0OeVH3Dcfs5QWRFW+edH3Dcfs5TnnR9w3H7OUFkRVvnnR9w3H7OU550fcNx+zlBZEVb550fcNx+zlOedH3Dcfs5QWRFW+edH3Dcfs5TnnR9w3H7OUFkRVvnnR9w3H7OU550fcNx+zlBZEVb550fcNx+zlOedH3Dcfs5QWRFW+edH3Dcfs5TnnR9w3H7OUFkRVvnnR9w3H7OU550fcNx+zlBZEVb550fcNx+zlOedH3Dcfs5QWRFW+edH3Dcfs5TnnR9w3H7OUHcrYGVVHNTvGWyxuYRnG4jC+M2iiNTfqWjkDXAzhjgeBAO/7sr6Vzyoz/wCRuP2cqoWyrpaXWVRcex6swAue1jYO2BcOBHQN59CD6iF6Va55UY/8jcfs5U886PuG4/ZygsiKt886PuG4/ZynPOj7huP2coLIirfPOj7huP2cpzzo+4bj9nKCyIq3zzo+4bj9nKc86PuG4/ZygsiKt886PuG4/ZynPOj7huP2coLIirfPOj7huP2cpzzo+4bj9nKCyIq3zzo+4bj9nKc86PuG4/ZygsiKt886PuG4/ZynPOj7huP2coLIirfPOj7huP2cpzzo+4bj9nKCyIq3zzo+4bj9nKc86PuG4/ZygsiKt886PuG4/ZynPOj7huP2coLIi5Vmv1LenVDaaOZjqctD2yt2SM5x7F1UBERAREQVjXf5hbv5hF7HKzKs67/MLd/MIvY5WZBB4LHC+R4eZIjGQ8gAkHaAO47utZSsFLLJK2QyQGItkc0AnO0AcB3nG9BsKMZUoghSiICIiAiIgIiICIiAiIgIiICIiAiIgIiICIiAiIgKFKhBWrX8ubt/AjVlVatfy5u38CNWVBgnbM6WAxyBrGuPKNx8YYIAHnwVnCwTmcTU4ia0xl5EpPEN2TjHnws4QV+9fK3TvlqfwBWBV+9fK7TnlqfwBWBARce4antVtqZKerqDHLGAS3ZJO/hjCyc4Lb8Ei5moxSk7IcWkEnOMY49CDqIuJRars9dVMpoKo8q/c0PY5uT1ZIW7crvRWqNr62dse18VvFzvIBvKDeUZXKtuorbdKg09LOTK0bRY9haSPFkb1q0PYnO+v5OunkqeSG3TOB2GDtd46Or0oLAoyFxazVdnoqo009WOUacODWlwafGQuPp+vbWa3uskNQ6WlMO0zDiW/qbx96C5otK13Wku1M6oopDJG1xYSWkbxg9PlCimu1JVV9RRQvLp6f8A2jcYwg3kXDrNW2aiqX081VmRm5wYwuAPVkDiujbrjS3OlFRRyiSMnGRxB6iOhBtomVx59T2mnlqYpqrYfTEB7S05yTjAHT5kHYRcePU9okoH1orG8ix2y7IOc9AxxWa1X2gu5lbRTF7osbTXNLSM+VB0kXMul/ttoexlbPsPk3hoaXHHWcDcptd7oLu15oZw8xntmkbJHjwejxoOki5Fw1Na7dVdjVFQeWAyWMY5xb5cBZrVe6C7iQ0M3KGM9s0gtIzwOCg6JC8NY0Oc4NAc7icbyuLNq+ywTSxS1RbJFIY3N5NxORuON3Dcty1Xugu4k7Cm23R/HaQWuHmKDo4RQSuVc9R2y1TthrKjZlIzstaXEDx4G5B1kWha7vRXeF0tDOJAw4c3g5vlHELnu1lY2tcTV7w7Z2dh2c+THBB30XOt96oLlSy1FJPyjISdsYILcDPDisttudNdaXsmjeXxbRbktI3jyoNxFo0t2o6uuqaOCQumpt0o2ThvnXPn1lY4JnRurNst4ljC4ekDBQd5FxL5WR1Ok6yrpJcsfA5zHtKjSk+NKUU08hIEZLnvd1E8SUHcRV8a0sRkDOyyMuxnk3Y9OF0LleqG1wRT1c2zFK7ZY5o2gd2ehB0EXBdrGxtn5I1o442g1xb6cLsyVEUVO6ofI1sTW7Tnk7g3Gc5QZUVfj1pY5JWRir2ds4DnMc0eckYC61XcKWiozVVMzI4AAdvOQc8MdaDaRcSk1XaKypZTx1JbI84aJGOaCerJHFdsFARSiCEUqEFZ038p9SfxYvY5WdVnTfyn1J/Fi9jlZkBERAREQVjXf5hbv5hF7HKzKs67/MLd/MIvY5WZBBWKmnE7XkMezYe5nbjGcHGR4upZSvEUrJQ4xvDg1xacHgQcEIMqIiAiIgIiICIiAiIgIiICIiAiIgIiICIiAiIgIiICIiAoUqEFatfy5u38CNWVVq1/Lm7fwI1ZUGCeSRk1O1kW2x7yHu/YGCc+kAedZ1gnnMU1PHybnCZ5aSODcNJ3+jCzhBX718rtOeWp/AF3+hcC9fK7TnlqfwBd/oQUo0sFX+UyoZURNla2nDg1wyM7LRw8hKwasLhqW10UNEyphjjL2Ugw0OJz5ugLvRWaoZrKa7l7OQfCGBue2zgD+i93+yyV0lPW0EjYLhTH+ze7gR0goK5e4btdaSONmm+xpoXAxTMkaCzHVhb16t95FZa7nS07aueCHYkheRufje4DcOno6gsk9m1DdZ4W3Kvp4aaNwc5tNtAu8S371aK2Wqp6201fIVEA2eTkzyb29RA86DlUl0pqy/0Lrtbai33IAtikyQ154YPSeK12zvpdZajqIscpFQue3IyMhrCPKt4WC73G70dZeZqUxUjtprIGntjx6fGAt2isk8Gq6+5yOjNPUxCNrOJ/V4jH/CUGpoi30smnW1UkLZJqtzzM54B2sOIx5N3DyrRsVLDR64vVPAwMiZAS1o4DJacfeVvRWO82eWaOx1cDqSV22I6hp/sz1DC9WDT9wob7WV9wqIpzUR7JczIJJIPDoG5Bi/Jr8nZfpLvwtWtbZjT6o1NO1peY4i8NHE4Gcfctilsd9s76ins9TS9hSSF7RK07Tc+7d6Fm03p2stV0r6mtmjnFSN7m5y4k5OQgr+lJK6ntr5aewiu5dxLpzI3Lh1YPn9K6VihulsrrrWfA7oIJYttkAeCNscAMeU9C2oLJe7NLURWWppTRyyGRrKhpywno3f53LpWKz1FFLNWXCrfU1k3HBOwwdTQg59Hqa61FZDDJYZ4mSPDXPJPagneeC1NP0sFTrW9vnhZI6NwLNsZ2Tnx+RXXguDZ7NUUF/ulfK9hjqiCxrScjf0oOLbqCkf8AlKuEZp49iGASRt2RhrsM344frFbUzuxvylQsiDWNqKU8rgfGwHHJ8fahdCjs1RBrGtuznsMFRCI2tB3ggM/7SlRZqiXWVLdmuZyEUJjIz22cO94QVi0VNZLeLlcIrM+vnM7m7UkoBhbnc3B9HmXQt0F252w3AWY0NPJEYp2scwh3E7Xp2eG/d410qyy3GkustdYZoIuyR/bwzN7UuH6wx07z/kr1a7NcXXM3G81gllaMRwRZEbejJHSUHMiuVHb7zcm2W01NbVulxNID2odk5GTvAzn0LVttTXP/AChROqqPsB88Ti+Jp+OA1xBOOJyPuXRhsN4s1XVCxS0baWdwcBO0lzd3DPSOpe6HTtxi1FS3asq21MgY5soAxs5BADR1DKDS0hQwVGpb7UzRte+GoLWbQBxl7skePcFntgDfym3VoGB2MDgdZEeT966enrNUWuvutRM+NzayflGBp3gZcd/1gopLNPBrKtu7nsMFRAI2tB7YEBn/AGoO487DC7BcQM4HSvnGmamvbLWV0NmNwlllIMz5BtNH7O9fSeKrMllultuFRNYZqZkFSduSGZu5rutuOCDS0/SXKLVU1bLajRUs8RaWtc3ZaQBg7uOcH0rB+Tu3wPNdXPY18rZeTYSM7I4nHlyPQu5Z7NWxV8lxu1Zy9U4bLI48iOMeIdP/AO00nZqiy0tVFUuY50sxeCw53YxvQc21f2P5R7pBF2kToA8sbuBOGb8de8+leLfWU+lqq+UkxDY2kVVMw5BkBB7UHf07I9J68dWls1RDrGsu7ns5CaIRtaDvzhv/AGrU1hpeW+zU01M+OOSMFjy/O9u4j0b/AEoObbYKuj0Lcbm0l1bWgyuLhghucZ9G0R5QsVgFfRWeNkOmW1DZm7ZmMg/tAd4O/ONxG5XgUUPYHYWzmHk+Sx/w4wq9HbdTW+EUdDWUctNGNmJ8zDttb0DzbkHNoqOvodH3yKtp308ZDnQxucCGg8QMLBK8SaR07QOmfEyrnDJNndlm0Qcnh0hWGCwVEem6yhlqeVrKsOL5Xk7IceAHUP8AFeDpjsrSdNaaqUMmhGWys3hrsn0jfhBtXOz29un56cUkfJwwOLARvaQ04OeKpVwlNXoiyiToqDHuO8gZCsjbXqaopBb6qvpW0rm8m+VjSZdn2ZI3ZXP1tbobfYLZQ0uWsZPsgnicg7z48oO/dbLbotN1VOykiDIoHuZhu8ODSQc9apddV1E2i7NCRJIHzPaQDgODTgNJ6/crKLTqSopTbqm40wo3DYdM1h5Vzf8AELp1WnaOexx21oLRC3MMm7aY4frZ8vHyoK9cW3KutTqEaWbE3Z2Y3Nkb/ZnoI3L3X2a7Vuk7Y0Q/6ZROy6B7hlwBwN+ccMFbc9v1VXQdiT11JDE4bL5Ymnbx/ity6aekmtlJBbquWCakdtMke8na69ryneg4lfd2VDqSDU9pmpJGygxVETsNYevOd2NxO88OsK8xlrmgsILSMgg5z41U6uyX+8iGmu1TRijEgfJyDTtOx0Anh/nirXExscbWMGy1oAA6gEGRERAUKVCCtab+U+pP4sXscrMqzpv5T6k/ixexysyAiIgIiIKxrv8AMLd/MIvY5WZVnXf5hbv5hF7HKzIBWOGSKQOMTmuDXlrtnocDgj0r2VjgjijDxC1rQXuc7Z6XE7/PlBmREQEREBERAREQEREBERAREQEREBERAREQEREBERAREQFClQgrVr+XN2/gRqyqtWv5c3b+BGrKg16ipZBNBG4OJmcWtI4AgE7/ADBbAWGaeOKWGN5w6Zxazd0gE+wFZggr96+VunT46j8AXfXD1BbLjV19urLZJCyak5T/AG2cdsAOjxArX5LWHdFt+o5BZPOm7rVb5LWHdFt+oU5LWHdFt+oUFl3dabutVrktYd0W36hTktYd0W36hQWRTu61WuS1h3RbfqFOS1h3RbfqFBZNyYCrfJaw7otv1CnJaw7otv1Cgsm7xKdyrXJaw7otv1CnJaw7otv1CgsvnTzqtclrDui2/UKclrDui2/UKCy+dRu61W+S1h3RbfqFOS1h3RbfqFBZdyjzqt8lrDui2/UKclrDui2/UKCyJu61W+S1h3RbfqFOS1h3RbfqFBZfOo3darfJaw7otv1CnJaw7otv1CgshUdKrnJaw7otv1HLiVceohqqgbJLR9mci/kiGnYAwc5HWgv44J51WuS1f0VFt8faFTyWsO6Lb9QoLIcJ51W+S1h3RbfqFOS1h3RbfqFBZfOo3darfJaw7otv1CnJaw7otv1CgsibutVvktYd0W36hTktYd0W36hQWTcnnVb5LWHdFt+oU5LWHdFt+oUFl860LpaaS7RxMrGOcInh7NlxGCuTyWsO6Lb9QpyWsO6Lb9QoLIAAm7rVb5LWHdFt+oU5LWHdFt+oUFkU7lWuS1h3RbfqFOS1h3RbfqFBZfOnnVa5LWHdFt+oU5LWHdFt+oUFlymVWuS1h3RbfqFOS1h3RbfqFBZcplVrktYd0W36hTktYd0W36jkDTfyn1J/Fi9jlZlX9N2mvoK241dxkhfLWOY7+yzjIzn2hWBAREQEREFY13+YW7+YRexysyrOu/zC3fzCL2OVmQQVip6eKmDxE3ZD3mR2873E5J9KynoXiKPkw4bbnbTi7tjnGTwHiQZUREBERAREQEREBERAREQEREBERAREQEREBERAREQEREBQpUIK1a/lzdv4EasqrVs3a6uoO4mCM/erKEGKZ8TZIRIW7bnER545weHmysqxSRxPkic9rS5jiWZ6Dgjd5srKEBFKIIRSiCEUoghFKIIRSiCEUoghFKIIRSiCEUoghFKIIRSiCCqzcPl9afo8vsKskhcI3Fgy4A4HWV8qqdYVUl8p7g+jibJTMdHyeTg5yDlB9XCLFSvkkpYnzMDJXMaXsH6rsbx6VmQQilEEIpRBCKUQQilEEIpRBCKUQQilEEIpRBCKUQQilEEKURAREQEREFY13+YW7+YRexysyrOu/wAwt38wi9jlZkEFYqaEwtka6V8m1I5+Xnhk5wPEFmKwUzJWNkEsvKEyOc04xhpOQPMEGwiIgIiICIiAiIgIiICIiAiIgIiICIiAiIgIiICIiAiIgKFKhBWaX9ItZ9Bb+JqsyrNL+kWt+gN/E1WdBgmgjllhkeCXROLmb+kgj2FZgsM0LZZYZC54MLi4BpwDkEb+sb/YsrUHpERAREQEREBERAREQEREBERAREQERQglFGVjkmjibtSPaxvW44QZVC41XqqzUm51dHK/9iHMhJ6ty0xqSvrTi12KqkB4PnIib96CyE9C+TV9oDdduoHNBjlqg7HAbDjtY9BI8yuppNUV3+3uFLQRn9Wnj2z6Xf0WjNpC4tusVfTXcvnY0/2tQwOIPDcOGN5QXJSq2JdV0YHKU1DcGt3f2bzG93j37lHOx9O7Fxs1fTY4uEe20DrygsyLjUuqLLVbo6+JjuBbKeTOf+bC6sc0crdqN7XjraQUGRFGUyglFClAREQEREBERAREQFBKlQUDKjKpdq1ZNzqrLZcJGmAzvigcWhuwQ4gA49C7uqa6ot2n6qrpX7E0YbsuwDjLgOB8qDsAqVz7NUSVNloqmd21JLAx73YAySMk7lstqoHvDGTRuceDQ8EnzIM6KFKAiIgIiIKxrv8AMLd/MIvY5WZVnXf5hbv5hF7HKzIBWClFQ1snZLmOJkcWbH7Ge1B8eFmKxU7pnCTl2NYRI4N2TnLc7j5cIM6IiAiIgIiICIiAiIgIiICIiAiIgIiICIiAiIgIiICIiAoUqEFZpf0i1v0Bv4mqzqsUv6Ra36A38TVZ0GCaIySwPErmCJ5cWjg/cRg+nPmWYLBUMmdNTuieGsa8mQftDBGPSQs4QSiIgIiICIiAiIgIoTKCUUZWvU19JRgmqqYYR/xvAQbCEqvT6ytbX8nSdkV0mcbNNEXfecBYxd7/AF35jZRTtP8AvKuTAH/KN6CyZ8Sxz1MNNGZJ5WRMHFz3AAKvOst/riTXX3kGnjHSR4A85wVmp9H2qMh9S2atlG/bqZC77uCD1UaxssL+TZUmokzgNgYX58mNywPvl7qiBb7BKxp4Pq3hnpbx+9d2moaWjaG00EcI4do0BbGEFabb9S1v55dYaJp/UpY8n0ngvcejbaX8pWvqa6T9qomJz6FYsIg1KW3UVEAKWkghx0sYAfSN62c71UhI/wD/AJMdHtu2Oxs7Od3DqVdbcaih11VVTpJTTRVTmSkk7LWFxbv6PJ5EH1BM9HSsU8zIIJJpSGsjaXOJ4AAZKoWhq+a4aurp5HvLZIZHhpJwMvbwCD6FxUH0+ZfPmWn4d1jdqeWrnhZEdocm7yDC7NHoqGjrIagXOtcYnh4aXDBIPA+JB3qq20NYP9Ko4Jt2MvjBI865MujbTtbdKKikeP1oJXD2rWr7bWX+/TQVL6ukttM1uwGdqJXdJz5yFrxQu0rqKipoqmeekuJcwxyHaLHAjBHp49WUHQNnvlIzFvvzpccGVcYdn/mG/wC5eezdU0eeyLZS1oHTBLsE+Y+5WQBMbuKCvc7oIB/rGgrqE9csJLfMR5Vu0mo7PWENgr4S4jc1ztk/euoWggg8DuK59TYbVVZ5egp3E9PJgH0hB0A4OGRvB4EdKnKrr9H0THB1vqaygcOiGY7J8xz7V4bbNSUeOxr1FUtH6lVFx84yUFlUqtuuuoaPPZVkZUNH69LNnPkad6mPWNvaS2tgrKEjpngOPSMoLGi59NerbV47HrqeQkZAEgz6Fv5QSigFEEqEyiD5pT2P4br9Ssi2W1UNWHQvdux278jz49i3669fCmhrhTzkiupQxk4JG8h4G0PLhdTSlDU0161BNPDJHHPU7UTnDAeNp5yPSPStDW+mpqj/AE+2RF0r+1nijG94zkHHTvxlB4ulbUR6Z09b6WV0Lq9kcbpGnBDcNHH/AJgvd60hQW2yyVdDJPDVUrTIJQ85cR7PMtmvstVU6XtT4GFlwt8ccjGuG/IAyPLuHoXi5XK7Xe2G3QWWqgmqAI5JJW4jYP1jlB39O1ktwsdJVT45WRmXY3AnhldNaVqomW62wUcbtpsLA3a6z0n0rcQSihEEosU00dPC+aVwbGxpc5x6AFr0t1oKzApqyCUnoa8Z9CDi67/MLd/MIvY5WZVnXW+gt38wi9jlZgcoIKxwSPkD9uJ0Za8tGT8YA7j51lKwUsxnbITE6PZkczDv1sHGfOg2EREBERAREQEREBERAREQEREBERAREQEREBERAREQEREBQpUIKzS/pFrfoDfxNVnVYpf0i1v0Bv4mqzoNeo5flqfkdnk9s8rnjjZOMefCzhYKh8zZqdscYcxzyJD+yME59ICzhBKIiAiIgIiICIiDVuFU+jo5J46eWpc0boohlzt+NypNZrm4Oq+x46SK3ZJG3V7RI8oA3egq/nescsEU7NiaNkjep4yPvQVWjoay8MzPqnlmnjHQlrcf8w3+kLfpdIWWndtupeyH8S6dxfnzcFlqdJ2WoO0aFkb+IfESwg9e4rUGma6lObdfq2PqE2JB96Dvw08EDAyCGONg4BjAAPQsuN6rjpdVUQG3BQ3Fo6Y3GN58ud3oUN1byBxcrTXUnQX8nttHnG/7kFlwi5VLqOz1mBDcICTwDjsn0HC6jXBzQ4EFp3ghB6RQD4kyglQVKgoKcP0on6L/APFc2mpDXVmr6drdtznEtb1uDnEefIVk+BagaxN424uQ5Hk9jJ284xwxj70stkqLdfLrWSvidFWP22BpO0N5ODu8fWg4Mt2qbxpK3UFNIX1ta7seTtt+GjtiTx3jBPiJWxYYG0v5Q6+BoAbFQsYAOG5sQW1ZNJuteoqmvL4jT9saeNucs2j0jGBgbty3aSzVEGsa27ufEYJ4BG1oJ2gRsDfu4dqgrEVsqrprK8R0tymoHMO058WcuG7duIVgtumrlRV8VRPqKrqo2HLonh2HbvG4+xZrVZaii1HcrjJJEYqrcxrScjhx3LvoNW5VQobdUVWztcjG5+yN2cDK4GjaM1dK2910jp6yoLthzznk2AkYA6OBXfuMU09vqIqcsbM+MtjLxlocRuyMHd5l4s8FVTWyGGukjkqGg7bomhrTvOMAAdGOhBugYUqEyglFGVz6u+Wyiz2TXQRkdG2CfQN6DoFQq5JrCmlcWWyirLgf2ooyGek+5G1Gqa7/AGVJSW5h4OmdtvHjwN3pQWLcFqV1xt9E3/TqmCIY+LI4ZI8nFcXmxX1mfhS/VUrTxZABGP8APmW7SaUstIQ5lCx7+JdKS8k+dBwa2s0vcJHMpLRJXTZ/8pAW7z0kjC5sNg1FLUPNrZU2uldwjfVkY8uN/wBy+jxxRxMDI2NY0cGtGAvWEFVotK3Hkf8AT9RXEy9UFQ4Aenj9y2OasvhBeftJVjUoK3zcuI4akrsdGQCnNy5eEld9UKyIgrnNy5eEld9UKObly8JK76oVkRBW+blx8JK76oTm5cvCOt+qPerIiCufAd8buj1NIGjcNqka4+c53p8Cag8KX/Y2e9WNEFc+BNQeFL/sbPenwJqDwpf9jZ71Y0QVC72i9xWmrfNqJ00bYXF0fYjW7Ywd2c7sqhUVgu1dg01DOWng4tLR6TuX2ogHipwg+f2vTGpo2sEtxZDGw5bHI4yhp6w0ggK+xBzY2h5y8AAnrK94RAKw01RHUteY89pI6N2RjeDgrKcY3qGbODs44nOOvpQe0REBERAREQEREBERAREQEREBERAREQEREBERAREQEREBQpUIKzS/pFrfoDfxNVnVYpf0i1v0Bv4mqzoNeed8U0DGwue2Rxa5w/UABOT5wB51nCwT1Aimgj2HOMzy3I4NwCd/oWYIPSIiAiIgIiICIiAiIgKCMqUQRhMKUQc6rsdrrsmqoYJHHi7YAd6RvXL5nUcBL7dV1tA878wzHB8oPEKyqEFZNFqqjOae50tc0fqzxbBPo96lt+vFJn4RsExaOMlI7lP/AG8fvVlwmEHAp9ZWaZ+xJO+nfwInYW4PVnguvT1lNVt26Wpimb+1G8O9i9T0lPUtxPBHKP8AjaCuPU6Ps0zjJHTupZOh9O8sI8g4fcg7ilVtunrrR5Nvv8/7lS0SD7+HmUGt1TRH+3t1LXMH69NIWn0H+gQWXG5ThVuLWNPEdm50FbQEHBdJEXMHnG/7ltO1bYmxcobjER1AEn0AZQdnh0qVWnapqKogWqyVtRng+Qcm0+co0asrm9u6itjSegcrIPaEFkLhjJ3eNcyt1DaaAkVFfCHfstdtO9Ayuc3SQqXbV0utdWdbDJsMPmC6lHYbVQgdjUEDCP1i3aPpO9Byxq+OpJbbLZXVpHBzY9lvnJ4KDJqutOWQ0VtjP7buUePRuVlDQ0YaAB1AKcIK5zXlqx/ra81tUDxjYeTj+qFt0elrLRkOjoInOH60g2z967ClB5DQAAABjcpwpRBGFKIgIiICIiAiIgIiICIiAiIgIiICIiAiIg8leImRMDhE1jQXEu2QBlx4k46V7KxwwxwBwjaG7Ti92OkneSgzIiICIiAiIgIiICIiAiIgIiICIiAiIgIiICIiAiIgIiIChSoQVml/SLW/QG/iarOqxS/pFrfoDfxNVnQatZVtpGMe+KeQOdsgQxOeR5QBuHjU1VU2kg5V0csgBxsxRl7vQMlbGEwg15qpsNNy5jmcMA7DIy5/1RvXoVDTSio2JdnY29gsO3wzjZ458SzYTCDBT1LaiAStZKwHPayRljvQd6ilqm1UZeyOVnbFuJYyw7vEd+FsJhBrU1YypfK1kUzOSOCZYnMDvISN/mSKsbLVSU4ina6Pi50TmsPkcRgrZwowg12VjH1j6YRThzG7W2YnBh4cHYwTv6+tH1bWVbKcxTlzxnbbE4sHlcBgFbGEwEGCaqbDLDG6OVxlOAWRlwb+8RuHnSrrGUjWufFPIHO2QIonPI8oA3BbGFGEGGpqW0sJleyV4BA2Yoy93HqG9RLVsipOyDHM4bIdsMjLn7/+Eb+lbGEx40GEVDTSdkbEuzsbexsHb4Zxs8c+JRT1LaiAStZKwHPayRljvQd6z4TCDBTVTamMvayVgDi3ErCw5HiPQopqxlS6VrYpmcm7ZJkicwO8mRvC2MJhBrR1jZKuSnEU4cwZL3RODD5HEYKMrGOrHUwinDmt2tsxODDw4Oxgnf1rYwmEGB9YxlUynMU5c8Z2mxOLB5XAYBUzVTYJImOjlcZXbILIy4DykbgPKs2Ewg16yrZSsa58c8m07ZAhic8jxnHAL1U1LaaB0rmSvAIGzFGXu9AyVmwpwg1papjKPsh0UzmlodsNiLn7+jZG/O9cqrmtNnjpq/4NDH1MjWNMdOBJkgkZGM53cF3sKuax3Ns/8yi9hQdulqG1MAlbHKwHPayRljvQd6UtS2pjL2MlZhxbiWMsO7xHo8az4Wld7lHaaB1XNDNLEwgOEQBLQenBI3IMtNWMqXzNbFOzkjg8pE5gPkJG/wAyMrGvrJKYRThzBkvdE4MPDg4jBO9KCsir6KKrpyTHK0ObniPEfGtGsv8ASUl4p7YWTS1E2MCIAhgPS7JGOvp3IN5lY19Y+mEU4c1u1tmJwYeHB2ME7+GetJKxsdXHTmKcueMh7YnFg8rgMBZx4/vU7vEgwz1TYHxMdHK4yu2QWRlwHlI4DyrzWVjKNjXvimkDnbOIYnPI8oA3BbBTcgw1NS2mgdM5kjw39WNhe4+QDevMlY1lGKkxzFpaHbDY3F+//h4538Fs48aYQYW1DXUwn2JACzb2Cwh+MZxs8c+JRT1Tain5ZsczG7+1kjcx27xEZWfHjTCDXpKttXFyjY5oxktxLGWHd4j0KKasZUvlY2OdhiODysTmB3kJG/zLZx40wgwR1LZJ5oQyUGLGXOjIac9RO4+ZeW1jHVrqURT7TW7ReYnBh8jsYz4lsYU48aDWfWMjqo6cxzlzxnabE4sHlcBgelJ6xkE0UTo53GU4BZE5zW+UgYHnWxhThBr1dY2jja98U0gc7GIonPPlIA3BeqmobTQOldHK8Nx2sbC9xycbgN6y4TCDFPUNggdM5kjwBnZYwucfIBvRlS11KJwyUAs29gsIfjGcbPHPiWXHjU4QYKaqbUwcs2OVjd/ayRuY7d/wkZUUlW2riL2xzRgOLcSxlh8uD0LOiDXpqxlS+VjYp2GI4PKxOYHeQkb+HQvUdS2SplhEcoMWMudGQ056idx8yzJhBgFWw1jqXk5g9rdrbMTgw+IOxgnxKJKtkVVHTmKdzpBkObE5zB5XAYHnWxhMBBr1FYynlijdFO8yHAMcTnAeUgYHnSrrG0bGvfFPIHO2cQxOeR4yANwWwmEGGqqG00DpnsleG4y2Nhe478bgN54qaeFkAeGF2HPLzk53k5Ky44IEHpERAREQEREBERAREQEREBERAREQEREBERAREQEREBERAUKVCCs0v6Ra36A38TVZ1WKX9Itb9Ab+Jqs6AiIgIiICIiAiIgIiICIiAiIgIiICIiAiIgIiICIiAq3rL4tn/mUXsKsiresvi2f+ZRewoLGsVRDHUQvhmYHxyAtc0jIIWVEFJpqkaKq56Ksmkkt8kZlpXFpJDulm7/PSuhpa0P2nXu4sJuFXl4z/ALth4AebHkG5av5QR/ZWscc1QVv3cMIKp2der3WVZs1TT09HTP5IPezaMrgN5GQd3BZ7Heq34SfZ70xra1rdtj2Y2ZG+bgVW9OWGgeauiulXNTVtPLjYZMGBzSBhwzx6d/Vhdaw0llj1DL8Gdn1c9PGduYua6Lfuxndkno6OKCKG6X3UfLVFsqaWigjkLGRyM2nuwAcnIPWF29M1tdV0czLnE5lVTyuie4twH46RuxjyKuQUNivlRU1UEk1orIZDtjbDHde0R0ebqXS0RcqiqkuVHNVOq46SUCKdxy54JdvJ6eAPnQWtERAREQEREBERAREQERQglFGUyg4errhVW2zieikDJjK1gJaCMFaoodWkZF4o9/RyA9ynX39wMP8A9xH7VZGjtR5EFa7B1d34o/UD3J2Dq7vxR+oHuW5VXt0GqqOzCAFtRCZOU2t7cB27GP8Ah6+laV81YLPfIaGSna6J4aXSl+NkE4Jxjo4oJ7B1d34o/UD3J2Bq7vxR+oHuVkDgQCN4PAquS6qa3VTLNFAJGlwY6Xb+KcZIx4kEdgau78UfqB7k7A1d34o/UD3LHNqe4OvNXb6C1CpNMcF3K43dfBZBedR5GdPAD+OEDsDV3fij9QPctvTlTcJX18FynZNNTTBgcxgaMbIP9V2W5I37j1Lj2L+9b39Kb/02oO2iIgIiICIiAiIgIiICIiAiIgIiICIiAiIgIiICIiAiIgKFKhBWaX9Itb9Ab+Jqs6rFL+kWt+gN/E1WdAREQEREBERAREQEREBERAREQEREBERAREQEREBERAVX1zIYaW2StY6RzK+NwY3i7AduCs6rmsvi2f8AmMXsKDzzrq/Bu6+pPuTnXV+Dd19SfcrLhEFRrL4a4Riq0pc5RG7bZtQncevgtjnVV+Dd19SfcrMiClVtwguE3K1mkLjNJjZ2nQHOFmor2aCHkqTSlyhjznZZARv6+Ct6IKRV1tNXS8tVaNr5ZDxeac5PlOFtUV9dQQCGk0rcoYwc7LISBn0K2ogrXOur8G7r6k+5OddX4N3X1J9ysqIK1zrq/Bu6+pPuTnXV+Dd19SfcrKiCtc66vwbuvqT7k511fg3dfUn3KyogrXOur8G7r6k+5OddX4N3X1J9ysqIK1zrq/Bu6+pPuTnXV+Dd19SfcrKiCtc66vwbuvqT7lhqtU1hpZQNP3SI7Bw8xkBu7jnHQrWsc0TZoXxPzsvaWnHURhB8jpNZXylLcVnKtH6srQ7Pn4/erNa9d1lSQySzyTvxxpsnPm3+1d6h0lZaEhzKJkrx+tN2/wBx3LssiZG0Nja1jR0NAAQVzXhzp9h/+4j3dW9WVvxR5FW9ejFgb9Ij9qsjfijyIKhcv0n2n6K72SrQ1NbWXXW8VG/I26U7JHQ4B2Pvwt+47/yn2n6K72SqKz9JdHu/8ufY5BtafvzXaQdWTEmShYY5ATvcWjd6RhVW1UU1PqWy1VVtcvWudM8O8ZOD5xvXuelmg1LVafhaBT1tVHI7H7AO1u8XuXdvzQzXFhAGAGkD0lBoUtyktutby+KgqawvIaWwNLi3hvKsNBqGoq6yOB9juFO15wZJYyGt3dK5unvl3ffIPaFcMIJC4ti/vW+fSm/9Nq7S4ti/vW+fSm/9NqDtoiICIiAiIgIiICIiAiIgIiICIiAiIgIiICIiAiIgIiIChSoQVml/SLW/QG/iarOqxS/pFrfoDfxNVnQEREBERAREQEREBERAREQEREBFCZyglERAREQEREBERBBXznV2pZfhNlDLRBhoatswdynxwMkdG7IIK+jHivmf5SqQRXenqWjAmiwd3S3/AAIQXfTd2kvdrFZJTiDaeWtaH7WQOngOnPoXWXNsFGbfZKOlc3ZfHENsf8R3n7yV0kBERAREQEREBEUIJRQDlSgIiICIiAiIgIiICIiCs69/uBn0iP2qwNmiLR/as4ftBYbnbaa60hpqxhfESHYBxvC5PMmyfMS+ud70HYc2kdOJnciZWjZa/dtAdQPnUltI6cTkQmVowHnG0B1ZXG5k2P5iX1zvenMmx/MS+ud70HYLaUzCY8iZWjAecbQHVlHNpXyslfyLpGfEe7BLfIehcfmTY/mJfXO96cybH8xL653vQdljaRkz5WCFsj/jPGAXeU9Ky8tF86z6wXB5k2P5iX1zvenMmx/MS+ud70He5eL51n1guPYXB1zvZBBBqm7x+41YeZNk+Yl9c73rpWq0UdoikjomOY2R207acXZOMdKDoIiICIiAiIgIiICIiAiIgIiICIiAiIgIiICIiAiIgIiIChSoQVml/SLW/QG/iarOqxS/pFrfoDfxNVnQEREBERAREQEREBERAREQEREEFVC31epbt2VLSVVFHFFUPhAkjJO4/wCKt+Mqu6K/Mbh9Pl/og89jau7vt3qinY2ru77d6oqyogrXY2ru77d6op2Pq7u+3eqKsi0bxWPt9pqquNrXPhjLwHcCR1oOT2Pq7u+3eqKdjau7vt3qiunYbg+52amrZWNY+VpJa3OAckbvQuhlBXOxtXd3271RTsbV3d9u9UV073d4bLbnVkzHyNDg0NbxJPBbsEomgjlAwHtDsdWRlBX+xtW93W71RXOuunNQXd9O6trKB/Y7i5gDCAc4zndv4K658SIK52Pq3u63D/0io7H1b3dbvVFdm61D6O11dVGGufBC+QB3AkAnf6FwpNSVDdFx3tsMXLuONg52fjlv9EGTsbV3d1u9UU7H1d3dbvVFbGk71LfbW6pniZHIyUxkMJwcAHO/yqNWX42G3MmibG+okfssY/geknGQcDd6Qgwdj6t7vt3qinY+ru7rd6p3uWO56lqaLSlHdWQxOmqS1pa7OyMgnr8S1heNYuAIsdPgjI3/AP8A0g3extXd3W71RTsbV3d9u9UV0bDU3Kpo3vu1KylnEhAYw7tnAweJ8a6iCtdjau7vt3qitWrrNRWyrt4ramjkhqapkJEUZB3nereq1rD/AG1j/mUSCyBSoUoCIiAiIgIiICIiAiIgIiICIiAiIgIiICIiAiIgIiICIiAiIgIiICIiAiIgIiICIiAiIgIiICIiAiIgKFKhBWaX9Itb9Ab+Jqs6rFL+kWt+gN/E1WdAREQEREBERAREQEREBERAREQFXNFfmNw+ny/0VjVc0V+Y3D6fL/RBY0RQgrurLnPTMo7dRvMVVcJRGyXojGQCfLvH3rj3ywXO32isqorxUVO1HieOUZDmdOMndjeV0tZUcokt12iY6UW6XlJI2jeWZBJHk2fvWnfdV0VxsVVT29k88skZDgIziNu7JJ8SD3bRcXaJtsVtLWPlOxLMSByLCTl3mXKvVE+w07qul1LNJVNIIhc/JeCRndnz+QKKqGodpaysqXyxWs57JMbTtjeSCfEsd7bp+S0yR2CifU1JDduVrHkxNBySSRx3Y86Doa15au0xR3M1EkbJGROdTDe0lwznPWM4XWliukGn6Ckopy90gDZqt5G1Ew7848Q3eZcvUI5T8nNByeXBscAON+MNwfvWte69tyobU5kk/wAER4ZVyRNILXAAYPp+9BivNLJYIjU0upJJaoEEwvfkuGd/Sf8A9K90VdFPQU1S97WctE14DiAd4yqDfI7BJZ5xYKF08rdnbnYx5EQzxJPAnGPSrTb7NbbtY7ZJW07Z3MpmNadojG4btxQbt9ljk09c9h7XYpZM7JB/VKqMv6Jov3v/AMxVkr7TQ2rTl1bQU7YRJTSF2CTnDTjj5VXJ2Ob+SqFpaQ7azgjfgykhBt6UItF5+DdrENdSx1MLSc9ts9tj0O9C0NVf64uVzkDiae1QBoLTuEpcAR19DvO1dC+wVMFist4o88vQRxkt372uaAQcb8dB8RKGifSfk6qHSg9kVDDPJ15cQR92PPlBo6gGfycWnd+tH+Fy6DNW3URtA09UEAYzk9XkWhf2Od+Tm1hrTudGTgcO1cPar9DvhZ+6PYg1rRVy19uiqZ6d1NI/O1E7i3BI/plbyjClAVb1h/trH/MovarIq3rD/bWP+ZRe1BZEREBERAREQEREBERAREQEREBERAREQEREBERAREQEREBERAREQEREBERAREQEREBERAREQEREBERAREQFClQgrNL+kWt+gN/E1WdVil/SLW/QG/iarOgIiICIiAiIgIiICIiAiIgIiIIzhV3RX5jcPp8v9FYiMquz6JstRM+WSGUve4udiUjeTvQWJFWuYVh+Yl9a5OYVh+Yl9a5BZTvWNkUbC5zGNaXHJIbjPlVe5hWH5iX1rk5hWH5iX1rkFjLQ5pBAIPEEcVjhpoKcOEEMce0cu2GgZPjwuBzCsPzEvrXJzCsPzEvrXILIWjBHBeGQxsj2GRtaz9lowPQq9zCsPzEvrXJzCsPzEvrXILDFBFC3ZhjbG3OcMGB9y98FW+YVh+Yl9a5cbUWlLVbhbuxopB2RWRwvzITlpzn2IL9xUYCrXMOxEn+wl9aVPMKw/MS+tcgsmN2Ewq3zCsPzEvrXJzCsPzEvrXILJhSq1zCsPzEvrXJzCsPzEvrXILKirXMKw/MS+tcnMKw/MS+tcgsqrer/APbWP+ZRe1RzCsPzEvrXLJTaLs1LUxVEMUokieHtJlJ3g5CCwqVClAREQEREBERAREQEREBERAREQEREBERAREQEREBERAREQEREBERAREQEREBERAREQEREBERAREQEREBQpUIKzS/pFrfoDfxNVnVYpjj8otZ9Bb+JqsjpGsGXuDR1koPaLBT1UFU1z6aaOZrTslzHBwB6shZkEooRBKKEQSihEEooRBKKEQSihEEooRBKKEQSihEEooRBKKEQSqzqp3KXWwUrgDHJV7Z68tAx7SrKqzqbfqLTo6eXefuCCzBSoUoCIiAiIgIiICIiAiIgIiICIiAiIgIiICIiAiIgIiICIiAiIgIiICIiAiIgIiICIiAiIgIiICIiAiIgIiICIiAiIgIiICIiAoUqEFRv1mvzr1NcrLPCwyQiItyNsjp4jA6OlUq6WzULSX3GCslxxc4l49IyvseEIyg+eaMZqA2d3wVJQNg5U5FQHbW1gZ4DGF3+T1l89Z/RJ7lYw0AkgYzxUo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WsvnrP6JPcuXWtvLdSWP4XfROHLO5PsYO6hnOR5FdyvlF31Jc49RGaR0LpaGSSOPtO1G8tO7rQfWFK0LLPUVVopairAE0sYe4AYG/ePuW+gIiICIiAiIgIiICIiAiIgIiICIiAiIgIiICIiAiIgIiICIiAiIgIiICIiAiIgIiICIiAiIgIiICIiAiIgIiICIiAiIgIiICIiAiIgIiICIiAiIgIiICIiAiIgIiICIiAiIgIijKCUUJlBKLXNXTNdh1RECOgvCxzXW3wNzLW07B1ulAQbR8S+X6ktPL6+FKGhkdW+Nwx1EDaPpDlfzqCzd9aP1zfeufNUadlvMF1ddaYVELCxoFQ3ZI38R5ygsDQAMAYAXtcznBZh/wDVaP1zfevUd9tMrwyO5UjnHgBM3J+9B0UWv2bS90w5/fCyskbIMsc1w6wcoPaLznoU5QSihSgIiICIiAiIgIiICIiAiIgIiICIiAiIgIiICIiAiIgIiICIiAiIgIiICIiAiIgIiICIiAiIgIiICIiAiIgIiICIiAiIgIiICIiAiIgIiICIiAiIgIiICIiAoJwhVcrbncrlXVdtszIoux8NmqpSe0J6GjG88UHSuN9ttr3VlXHG87wzOXegb1y+ctbXAGzWaonjPCec8mw+MdYW5a9N2+ga17om1FTxfPMNpznde/guxjzoK3Hb9SV4c6tusdA3O6KljDj53HeFLtKGoP8ArG8V9W3oZt7DfQFZAMIUFUq9PaRt2y2uZFE5w3crUODnDrxtJb6LRvZDYqRlDLK84a17+UyeoBxO9c6vbRjXM41AGmlfCBTukyGDGDx4da27rY7VeYGPsE9HFWxODmuieACOo7PDy49qDuzWmx08TpZrbb42NGXOdAwAefC9tslme0Oba6EtIyCKdm8ehVf8otdUNooqI0r+TfsyOnGdnayRs8PIV2G6gZRadpqyrgfHPI3Zjpv13EbhgeMYPnQdH4Cs/eqh+zs9y8S6ds0sZY610gB47MLWn0gZXJ53yUjIpLraKqkhlOGybnDz8P8AOVtah1NHZOwnCndUMqskFpwQBjgOn4yBzK093vHrpP8AuWJ+ira07VFLV0bxwdFMd3pWudZPpnwyXG01NJSTHDZnb/Jkf586tTHB7Q5u8EZBQV4WG8QgGDUlTtAbuVia8Hy5Kwit1PbXDsyhguMP7dK7ZcPNjf6FaVGPGg4NPrC0SyclNLJSTA4MdSwsLT1HoC7rXte0OYQ5pGQRwIWGpo6erj2KmGOZuMYe0O9qrr7XXadnnqrHCyoo3jL6JzjkEdLSc9Z3e1BagcqVpWu4QXSgiq6d2WSAEjdlp6QcdIW6gIiICIiAiIgIiICIiAiIgIiICIiAiIgIiICIiAiIgIiICIiAiIgIiICIiAiIgIiICIiAiIgIiICIiAiIgIiICIiAiIgIiICIiAiIgIiICIiAiIgIiIIKqtomjtup7rS1hMMlZK2SnLtwkGDuB6/ErUtO42ukulPyNZC2RvEE8WnrB4hBtgqQcqsi1361uxbbiytpxwgrB2wHicN+fQoZqqWjfyd6tVTRu+djHKM9I/plBaFB6Fz6G922447ErIpCeDc4PoO9b6Cuw3Kgv10rbVXUceaV45NkwBc/GQSB6OHEFcvU+mqG20U12tr30U8GHNDHYaTkBdy86aorvKycufTVTDkTQkBx8RWtT6RgbVxT1lfV1rYzlsc7g5pPRkdKDm6wkml0NRSVJJmdyLpMjB2i05yOjel5HJ6m03LJ2sWwG7TuGccPvCst7tEN6t7qSdzmNLg4ObxaR1fetU6ZpJbOLdWSz1TAS5skju3aejZPRhBr66fTDTFS2p3ucWiIDjtZyMebOfFlcG6j+z0ZtnPxMk/+n1ruRaOpTKx1fW1ldGze2Kd+W561ztd00U1ysFM8YikmdG4N3dqSwHHVuQdHXr6Zumpm1IJc5zeSA47ec58mM5XZtTZmWukbUuDpxCwSOHS7AyuRHpCldO19dWVlexhyyKeTLQesgDerCMNAAxjgEHtQsNRVwUrdqomjib1veG+1cWq1fbIn8lSGWvn/AGKZm1jyngg75WjdrpS2ikNTVvIGdlrQMuceoBcltVqa4sPI0VLbo35AfUPLntHWAOnyrYt2m44ars24VMlwrB8WSUbo/wB1vAH3DggjSFBUUNrlNVEIpKmd0/J5yWA4wDu47l31AGFKAiIgIiICIiAiIgIiICIiAiIgIiICIiAiIgIiICIiAiIgIiICIiAiIgIiICIiAiIgIiICIiAiIgIiICIiAiIgIiICIiAiIgIiICIiAiIgIiICIiAiIgKFKIIx41GF6RBx7hpm0XF7pKijYJHcXs7Vx9HHzrQGiLdD21FUVlJL+3FMQVZ0QVo2O+x/7HUshDfitkpw7PlOVhe3WULtlj7fUD9sjZ+7crUgCCqcprX5m3en/FOU1r8zbvT/AIq2IgqfKa1+Zt3p/wAV4eNYvc1z6a2Ocz4pO8jyK3qEFZbbNTVI2qi+RUxPFkFOHgeLJwvZ0rJVA/Cl5rqvPFjXcmw/8oyrHhEFep9FWOB+12KZMcBJIXAeZdunpKelj5OmgjhZ+zGwNH3LOiCAMJhSiAiIgIiICIiAiIgIiICIiAiIgIiICIiAiIgIiICIiA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6" t="26897" r="4977" b="4946"/>
          <a:stretch/>
        </p:blipFill>
        <p:spPr>
          <a:xfrm>
            <a:off x="1324471" y="1268760"/>
            <a:ext cx="6919937" cy="554505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3618771-18F3-48FA-85A8-4AE0940D9DA4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7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0" y="31008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/>
              <a:t>Flare </a:t>
            </a:r>
            <a:r>
              <a:rPr lang="en-GB" sz="3600" dirty="0" smtClean="0"/>
              <a:t>58469</a:t>
            </a:r>
            <a:r>
              <a:rPr lang="en-GB" sz="3600" dirty="0"/>
              <a:t>: </a:t>
            </a:r>
            <a:r>
              <a:rPr lang="en-GB" sz="3600" dirty="0" smtClean="0"/>
              <a:t>Spectra</a:t>
            </a:r>
            <a:endParaRPr lang="en-GB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5760640"/>
            <a:ext cx="1115616" cy="1124744"/>
          </a:xfrm>
          <a:prstGeom prst="line">
            <a:avLst/>
          </a:prstGeom>
          <a:ln w="28575">
            <a:noFill/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BDABALDA4MChAODQ4SERATGCgaGBYWGDEjJR0oOjM9PDkzODdASFxOQERXRTc4UG1RV19iZ2hnPk1xeXBkeFxlZ2P/2wBDARESEhgVGC8aGi9jQjhCY2NjY2NjY2NjY2NjY2NjY2NjY2NjY2NjY2NjY2NjY2NjY2NjY2NjY2NjY2NjY2NjY2P/wAARCAL9ArIDASIAAhEBAxEB/8QAGwABAAIDAQEAAAAAAAAAAAAAAAEGAwQFAgf/xABZEAABAwMBAwQMCQkECAUEAwEBAAIDBAURBhIhMRMWQVEUIlRVVmFxgZGTsdEVMjZTdJKUobIHNDdCUnJzdcEjNeHwJCUzQ2KCs9ImRIOiwkVkw/EXJ2Xi/8QAFAEBAAAAAAAAAAAAAAAAAAAAAP/EABQRAQAAAAAAAAAAAAAAAAAAAAD/2gAMAwEAAhEDEQA/APoCIiAiIgIiICIiAiIgIiICIiAiIgIiICIiAiIgIiICIiAiIgIiICIiAiIgIiICIiAiIgIiICIiAiIgIiICIiAiIgIiICIiAiIgIiICIiAiIgIiICIiAiIgIiICIiAiIgIiICIiAiIgIiICIiAiIgIiICIiAiIgIiICIiAiIgIiICIiAiIgIiICIiAiIgIiICIiAiIgIiICIiAiKEEooRBKIiAiIgIiICIiAiIgIiICIiAiIgIiICIiAiIgIiICIiAiIgIiICIiAiIgIiICIiAiIgIiICIiAiIgIiICIiAiIgIiICIiAiIgIiICIiAiIgIiICIiAiIgIiICIiAiIgIiIChFyLtqCktr2Q9tU1bzhlPDhzz5eoeNB18qM78dKrDo9VXF5zLTWuE8GtAkkA8Z4Z9CyjSMMzc19yuFVKfjOMxaD4gBwCDq1l4t1CcVVbDEepzxn0LmHW1gBI7NJI6onn+i2KTSlkpMbFBE93XKNv25XXa0MaGsaABuAAwAgr51pbX/AJnDW1vX2PTk49OFjk1Lcqhv+rbBVuzwdUYjHo/xVhM0QJzI0de/C9tc14y1wI8RyEFW+GdVeD8frf8AFPhrVXg/H63/ABVq2hnHT1KUFXi1Be4Mur9PTbHQad4cR5R6FlGsqRpzPbrpBH0ySU3at8uCVY0KCvc+NP5/PT5eRf7lu0morRWECCvhLicBrjsk+Y4XSOCcHpC51Zp60VxJqKCEuPFzW7Lj5xgoOkHAgEbwUz4lXOZdtYMQT1sDf1WxzkBvkysbqDUlucewbjFXRDhHVjtj4shBaAcqVwaLUkbqsUN0gdb6wjIbIRsP/ddwK7gORlB6REQEREBERAREQEREBERAREQEREBERAREQEREBERAREQEREBERAREQEREBERAREQEREBERAREQEREBERAREQEREBERAREQEREBERAREQEREBERAREQFClQg4GqK6drae10ZLKqvJY2XOBG0YyfLvW9arLQ2qLZpoWiQ/HlO97z1knetbUdrlq4oqyiyLhRkvgOdxORlpz1gJaNRUlxk7HeySkrAO2p5hsuz4s8f8AO5B2sImUCCVytST1VNYayWiGZ2sy3xDIyfMMrqrRu1fDbbfLV1LXOhYO2DRnju4eXA86Cp2Cxadr7XHUTy8vUSxgSmSbBa/AzgbuBW5p2y19ivtXFH29qezaY5zt4PQAOviD17j4llqNG2K4Qulp2GLlRlkkL8t8w3haVqNzsGoKSzVFYKukqGEsOy4uZgHh1DI8Yx1YQaFk1PBLq+omf2S6KtLYoGkA7BJA3jO4eTKtFRqihiqZKaniqa2aL/aNpY9vZ8ZOQPQuVYiBrq+OPAMBJ8W5eKC5VMz6nmtZYWwul7eqmkw156d2QenoKDuWTUdDfHSspWyxyxfGjlbh2OvcSFzna9tA228nVGRr9jkxGC53jG/GPv8AEuZY+zD+UKqFwfE+o5Ah3JDDR8XAHmWx+T2GPF0n2RypqNgnxDJx96DXm1ZTs1iyR8VY2JkHY/JOYARIXZzs54Yx4/Er4N+VXHfpCb/Lf/yFWIIJUEZG9SmUGrW0NLXwmKrgZNGeh4zjyLh2aaW0XuSwS7csDmmekeXZLGfsnPQCDhdW53qitTWdkyHlHnDImAue4+IBcyyUc9wukt9rmyROcDFSwvGCyLrI6z92/jlBZAcqVClAREQEREBERAREQEREBERAREQEREBERAREQEREBERAREQEREBERAREQEREBERAREQEREBERAREQEREBERAREQEREBERAREQEREBERAREQEREBERAREQQRlc662aiu0QbVxZc05ZI3c9p8RXSUIKwLbqO2jFBc462EcGVg7bybQ3nzqW6hu1PmOt09Ul7eLqdwe0+RWYhRhBX4tZWvleSq+yKGX9ipiLcejK3ZbrZqumfHLcKN0UjS1zTO0ZHpW/NTw1DNieKOVn7L2hw9BXNfpeyPdtG2U+T1Nx9wQca22eaAyQWLVLBT52hCI2Tln3/0C6Vk04LdVS1tZVOr66Q7p5G4LB1AZOPduUzaPsMzQDb2Mx0sc5p+4rDzNoofzCrrqE9UM5wT4wcoJGm54tQyXWluTomzOby0JiDttoxluSdwOOrIWOHTNZQTS/BF5fSU8r9swugbIAfETwXP1Daa60WaeujvtfI+PZw1ztxy4D+q34NNVcsEch1BcQXNDsbQ3ZCDLbNMOt98ddDXvnkka4Sh8YBcTjeCMY4cMLNZbVDpunqzPWsMU0pk2pAGBoPRknetcaRjm3V90uFXH826XZafLjissWirDE8PFDtHqdI4j0EoNK6x0VXeYLrR6jpKSeKLk/jMkDhknhteNblRrCzU2GMqHVMh3bFOwuJPi6PvWzzWsYOfg2D6q3qW30lEMUlNDD+4wBBw36mrnNPY2nbg4n4nKjYB8vHC8Nj1TcjmSantUByNlrQ+THn3efcrPhMIORadPUttkdUOdJVVjvjVE52n+YnguwBhFKAiIgIiICIiAiIgIiICIiAiIgIiICIiAiIgIiICIiAiIgIiICIiAiIgIiICIiAiIgIiICIiAiIgIiICIiAiIgKFKhARVuo1JWi61lFRWiSrNKWh72yAcRkbj5/Qnw9e/Buf1rUFkRVv4evfg3P61qfD178G5/WtQWRFW/h69+Dc/rWp8PXvwbn9a1BZEVb+Hr34Nz+tanw9e/Buf1rUFkRVv4evfg3P61qfD178G5/WtQWRFW/h69+Dc/rWp8PXvwbn9a1BZEVb+Hr34Nz+tanw9e/Buf1rUFkRVv4evfg3P61qfD178G5/WtQWRFW/h69+Dc/rWp8PXvwbn9a1BZEVb+Hr34Nz+tanw9e/Buf1rUFkRVv4evfg3P61qfD178G5/WtQWTKjKrfw9e/Buf1zVSrzqG8wX2pkbLUUTyW5gL9oM7UdHDx+dB9azvRfMrXrW/OfsGnZX+SIh3pbu+5X2z1tVXUfLVlE+jk2scm45OMDf/nqQaGuvklXeLY/G1dihOaGn/ht9gXA15W0zNO1dI+eNtRI1jmRFwDnDbG8DzFdW0XGjq6aKKmqYppGRN2mscCW7unqQdJFClAREQEREBERAREQEREBERAREQEREBERAREQEREBERAREQEREBERAREQEREBERAREQEREBERAREQEREBERAREQEREBERAREQFBUqEFb0/8q9SfvwfhcrIq3p/5V6k/fg/C5WVBCKUQQilEEIpRBCKUQQilEEIpRBCKUQQilEEIpRBCKUQQuXLp21T3CSuqKNk1RJjLpO2G4Y4Hd0LqqEGOOKOFgZExsbRwDQAF7wpymUFE/KbRAwUVa1vbNcYnuDd5B3jJ8WD6Vk/JlS7NBWVRB/tJBGD1gDP9V0tbyUc9gqaeWqgjnAD42ueMkg5wB4xkededCVNEdPQU8EzTMwnlWnAO0Tnh08QM+JBZ1KjKZQSihSgIiICIiAiIgIiICIiAihRlB6RRlMoJREQEREBERAREQEREBERAREQEREBERAREQEREBERAREQEREBERAREQEREBERAREQEREBQpUIK3p/5V6k/fg/C5WVVrT/AMq9SfvwfhcrKgIiICIiAiIgIiICIiAiIgIiICKEyglF5LgBk7gOtcut1HaKEHl6+IOH6rTtnPkGUHVKZVYdqisrMC02OrnB4PmxG0qXUGpri0dk3Cnt7DxZTNLneQk9PkQWGaohp4zJPLHEwcXPcGgecrh1WsrPC/k4ZX1cnQynYXZ8/BeYNHW4PEte+or5R+tUSEj0Do8q7dNR0tIwNpaeKEYxhjQ32IOC66airj/q+0NpYzwkq37/AKo3hOb11r990vkwaeMVKNgeTPT6FZQPEhOEHEo9I2WkIIomSu6XT9vnzHd9y81mj7LVku7EED/2oTsY83D7l3lKCs83rpRf3bf6gMHCOqaJB5M9A8yCs1PRfnNupq9g/Wp5Nh3oPFWUqMAoK63WNDC7YuFPV0MnVNCfuI4rq0V3t1wA7ErIZT+y142vRxC25ImSsLJGNe08Q4ZC5FZpWy1e99DHG/8Abiywj0IOzlTlVnmxWUm+132shA4MmxI0L0anVFBjlaOkuMY4vhdsO9B3ehBZFKrLdY08Dg250FbQk8XSRZYOjiN/3Lq0l7tlaP8ARq6GQn9UPAPoO9B0UUAplBKKFKAiIghU3VGpaqyalpIWkOpHQtfIzG85c4Ejx7grmqNqKjhuH5QbfSVDdqOWjc0jzS4PmOCgucE0dRTsnheHxyNDmOHSDvC4GiLtV3a1Tz1sgfI2csBAxu2Wn+pWjpiplsddJp24yAn/AGlNID2rgd+yPvPpWhpauda9D3WrYCXxzkNx0EtYAfSUF8NRCJeS5WPlP2NoZ9Cyg5VLtGkKGvs0dXWyTS1dXG2Xl9s5jJAIx93HK29D1tTNBXUdVM6fsOcxskecnZ37j6PvQWpaddc6K2hhramOAPyG7ZxnHH2rcVW1XEya+afjlY17HTvDmuGQdzUHS50WTvnT/XTnRY++dP8AWXFlvOl4XPa+3EBhILuw927zLyy+6Ve0Obbi4HgRSZQdznRY++dP9ZOdFj750/1l7gtlqngjmZb6cNkaHDMQBwRnfuWT4Gtfe+m9UEGDnRY++dP9ZOdFj750/wBZZ/ga2d76b1QT4Gtne+m9UPcgwc6LH3zp/rJzosffOn+ss/wNa+99N6oJ8DWvvfTeqCDBzosffOn+sstLfrVWVDIKauhllfnZa12Sd2f6LTvDLDZqVtTWUMDY3PDAWwgnJBP9Cta40VLSamsRpaeKEufMHGNoGe0QWYHKlQFKAiIgIiICIiAiIgIiICIiAiIgIiICIiAiIgIiICIiAoUqEFb0/wDKvUn78H4XKyqtaf8AlXqT9+D8LlZUBERAREQEREBERARFBOEBMri3XVNqtMroKmdxnbgmJjCXbxnycPGudT6jvF3Zt2izgQu3CaokAHoH+KC1ZWtV3GioWF9XVQwj/jeBnyDpXDNjvdfk3K9ujaf91Rt2R9bitqi0nZ6R22absmXiZKh3KE+nd9yDXfrGjmcWW2lq6+TgORiOz5yeHoXgzaruG+KnpLZG75x3KPHo3fcrJHDHEwMiY1jRwDRgL3hBWeapqmZvV1rK0cTGH7Ef1R1Lds1tsjIGVNrp6dzTkNmA2nbjg7zvXYKqlBWssFfd6GfDIGZrYMneWkbwPIQgsMdfSy1slFHOx1RGMvjG8tG7j6QuTV60slLMYjUPkI3OdEwuA8/uWhpKFrLHXXW4SGF1c9z5Jc7JDd+8Ho3kkY9yw2uqbFbY4LLp+aqp8nE8+w0SDaOTny+xB3rnW09fpe4z0kzJYzSy4c05/UKr1vprdWaAtsd1q30sIleWva4AlwdJgbwejPoXjTjg/RN+c1nJtPLkMByGjk+C5ly/RhafpTvbKg+iV9fTW2jdU1cojibgZ6+oBUbWmobfebHEyjkdyjKlrix7dk7Oy7f5MkLfvkLblrm20VWSKZkQk5Nx7V7hk7h05wAfECn5SqaEWelqBG0SsnEbXAcGlrjjyZAQXRatxuNNbKR9VVvDI2+knqA6StpVC8NNZry2Us7D2PHGZGgjIeQCeHmQc3VuoKG8UdCKKZ222pBdG4bLgMbjjq3q63C60NrjD66pZDnOyHHe7HUOJVX/ACg08LY7dM2FjZTUBm0GgEjHDyLb1O+3w3y2STU1RVVvbCKGLZII8YP3edBvW7VdpuMwhiqDHK4gNZK3ZL89WVy9V37sS9WumgrRExs+atrTwbluM+LBK5eqautqZLdLPajQs7IHJyGRpe7xEDeF0dZwxnUOnjybcyVJD+1HbdtGN/WgsFZfrZR0sdTPVxiOVpfHvyXjxDiVr2zVFrulR2PBM5s36rJGlpd5Fzb78H02pLfIylmqq2OJwZTQBpaGYOCQeHEnzLj6vrbhJT01XJafg5zJhydRyrTJnB7XdvHX5gg7moaOtut/obe9kwtD2F87o8gOcMnDiOjc3HlXC1Lp23WeutrqWF0raiXk30znkuk3je3x78ceJHjX0TcAqjp63vvlc7UFzy4bZ7DiJyI2gnB8oP3jKDc5ry0rR8E3eto8cI3u5SMf8pXkP1XRHt46K5RjoaeTef6KzYQoK2dXNpTs3O1V1Gelxj2mjyOHFdGi1Daa/Apq6EuP6jnbDvQcFdIjrXOrLFaq0Hsmggfn9YNDT6RgoOiHAqVSK+itNneTS6jqKBw/3TZDKB/y8VitmoNTyybEFF8IwH4kz4uR2x15yAgvmVVa+kqZPyiW6qbTymnjpiHyhh2WnEm4nhnePSsnwnqs/wD0CD7U33p8Jar8H4PtTfeg2NU2QXm3kwACsh7eF/A56s9RXG0vZJ59I3C3VkMlO+aZ2zyjC3gGkHxjIXR+EtV94IPtTfenwlqvwfg+1N96DXt95uVsoYrdPYq2eenaImyRM/s3gbgdrGBuXQ0paprZS1EtWGtqauUyvY052B0Dy8Vr/CWq+mwQfaW+9VPWNwvXZlLJW05oJGsOxyU21tDIydx3IPqWVWdTfKDTv0h//wAVTLRqHU22G0cs9WOBa9nKD08R6V2pay8Vd9sJvFCylIndsFp+NuGcjJI6PSgt1/A5v3Lr7Fl/AVoaFGdJUJ/if9Ry6GoPk9cvosv4CufoT5I0P/qf9RyDS1Hf7pQX6C2WyGKV1RC1zQ5pJDi4jPHhhq2JrxdaG0R9nU0PwnUS8jBFG7IcT0kdQ6Vq3L9J1q+iu9kq19bwuF6tVVJLLTUrSWOqIycxknxcEGesumpLPFHWXKOkmpGvAmbADtNB6fEP64W1qPUkttjtk9DEyqiqye1yQXDAwAejOepcy8UVDDaWz1eobjUU05DWtbKH8pv6B044+ZRqGKOnbpWKHlBGyVobygw7GWcR1oNqtvOoLPyVZdIKR1C54bIyInbbnhv8X9F1tRXp9qpoG00Inq6p4jhjJ4k9J+5c/wDKJ8mvJMz+qwan/wBD1DY7lOdmkjOw93HYPWfT9yDja0kvzbdBFdm0roXS7TXQA5DgCMHyglWu9fKXT/8AEm/6a5n5QrjSfAbKUObLNM5r48O+KBv2vRu866d5+U2n/wCJN/00Hf6FKjoUoCIiAiIgIiICIiAiIgIiICIiAiIgIiICIiAiIgIiIChSoQVvT/yr1J+/B+FysqrWn/lXqT9+D8LlZUBERAREQEREBERAUEZUog0qy10Ff+d0kMxxjL2AkefiuO7R1JC50lsq6y3yHphkOz5wePpVlUIKwINV0Dv7OppLjGD8WRvJuI9g9K9O1W+icG3a01lIf2mgSM8zhhWXCggEYO8dSDnUN/tVwA7FroXuP6hdsu9BwV0QQRkbwubXaetNwB7IoYS79tjdl3pGCuaNKz0bi61Xmspupj8SM9BQWTKrOrtNyXzsZ9M+NkkZLXOecZacenB3qeytU0G6ejpbkwfrwP2Heg/0C9xaxomSCK5U9Vb5ekTRnZ8xHuQdGstMdTYnWpr+SYYRE1wGdnAGN3VuXEorbqekp47fHVUTaWMbAlDCXhvWBwyrFR3KirhmkqopunDHgkebitrzoKvadN1dvtV3t7qhj46pr2wHfuy0jLvSOHUtar0rWzaNorQJIRUU8xkcSTskZfuBx/xD0K44U4QV/UdikuTqeropGw3ClcDHIdwI44P+etci72DUl8p2x11TRsET8sjYCA7dxKu+ExuQQFwdR2Oa4SU1bQTiGvpXZjc74rh1H/PWu+iCk3Gw6jvAhNfVUYEMoc2JgIHlz/RdO+WSumu0F3tU8bKuFhYWSglrhv4ekqx4TCCnXGw367Q08ldV0vKQSB7YY2kN8ZLuOcLf1PZay6S26qopImT0cheGyfFOcHOfEWjy5VhwiCrVVjura2K8UNRAy5ui5OoY4Hk3nAGR1cB6B59K86Zvt7igkrK6mMsZxyLGkMA6TnO89HBXXK59ffrXbi4VdbExzeLNrad6BvQbNayokopmUjxHUOYRG93BrugrT0/T3GkoXRXSaKWXbJZyYADW4G7gOnPpXPfqapqiG2ez1VTn/eyjkmeYnj9ydh6luLT2TXw22N36lOzbeB+8eB8iCwTVEMDC+aVkbAMlz3BoA8pXDq9Y2uGUxUxlrZQcbNMwuz5DwPmSm0fbmyCWsdPXyjftVMhcM+Tp8+V26elp6WMMp4Y4mjg1jQAEFfdXamrz/oduhoIj/vKp207y4HDzhGaYqq1v+urxU1IPGKE8nH5Djj9ys2EQcyg09arcQ6loomvByHubtOB8RO8LpgYUogjCKUQQilEEYWnV2qhrpo5aulinfGMNMjdoAeQ7luog8MjbG0NjaGtAwABgBVvUw/8AEOnPpD/Y1WdVjVkNaa+0VdFRPq+xZXvexpx1Y3+lBYamnjqqaWnlBMcrCx4BxkEYKx2+hgttFHSUrSyGPOyCc4yST95XD5xXnwXqfXj/ALU5xXnwXqfXj/tQdeW00kt2hub2E1ULNhjtrcBv6P8AmKzVtHBX0r6eqjEkTx2zSuFzivPgvU+vH/anOK8+C9T68f8Aag2KPSFloqls8VKXPact23lwB68Fb9faaS4yU0lUwvdTP24yHEYO73BcjnFefBep9eP+1OcV58F6n14/7UHZuVsprrS9jVjC+LaDsAkbwvdbQ01dSupqqJssLv1Xf54rh84rz4L1Prx/2pzivPgvU+vH/ag9s0RYmBw7Fc7aGO2kccfesl6H/iXT/wDEm/6awc4rz4L1Prx/2rAyoul11DapaizTUcVM6Que54cDlhA6BhBbOhSoClAREQEREBERAREQEREBERAREQEREBERAREQEREBERAUKVCCt6f+VepP34PwuVlVa0/8q9SfvwfhcrKgIoTKCUUZTKCUUZTKCUUZTKCUXnKZQekUZTKCUXnO7P8AVTlBKhRlTlBGF4lhZMwslY17Dxa4ZB8xWTKjKDiVekbNVO2+xBBJxD4DsEHrGNy1X2O90ZzbL7JI3ojrG7f/ALv8FZcpnO9BWvhi/W+PNys3ZDRxlo5Nr/28Vno9X2ipeI5ZnUkv7FQ0s+/h967ywVNFS1TcVFNDMD0SMDvagyQzxTt2oZWSN62OBH3L2Cq5Loy2iQy0UlTQyE/Gp5SPavLqHU1BjsO4wV8QHxKpuy/ybQ4+coLMirHOauoGk3iyVEMbeMsBEjR4z1Dzr27VE1W0fA9oq6vP+8kHJx46wTxQWTKxyzxQs2pZGMb1ucAq82m1PX5FTW01uiI+JAzlH46d53Dygr3DpC3GQSV0lTXycc1EpcM9ePeg9VWsbVE8xUz5K2YHGxTMLsny8D5srF8Iajr99Fa4qKM8H1bsu+qN48671PS09MwMp4I4WgYDY2Bo+5ZuCCtR6bra0E3m81E7TvMMH9mzzkcR6F0qHTtpt+Ox6GHaHBz27TvSV08oCgBuBgY9CnCZTKApXklM+JB6RRlM+JBKKMqMoPSLzlM+JB6RedpM+JB6RRncozngg9KFBKAoJRMqM7uCCUUA5TKCUUZTKCUUZU5QEwmUBygKURAREQEREBERAREQEREBERAREQEREBERAREQEREBERAUKVCCt6f+VepP34PwuVlVa0/8q9SfvwfhcrKgxSluAwybDn5DSMZzjoyvFNA+CLYdPLOc525cZ+4AfcpmgjllhkeMuicXM38CQR7CVmCDXpKZ1NGWPqZqgl2dqYtyPFuA3JT0z4XyudUzTB5yGybOGeIYA3eXK2UQa7Kdzal8xqJXNcMCM7Oy3yYGfvQ07uy+X7Il2dnZ5Htdjy8M5862EQa0tM6SeOVtTNGGcY2bOy7y5BP3pUUz5pIXtqZoRGclkezh/Dc7IJxu6McVsog1qqmdUMa1lRNT4OdqLGT4t4O5ep4HTQujbPJET/vI8bQ9II+5Z0QYXwudTmITSNJbjlG42h4+GM+ZI4XMp2xGaR5AxyjsbR8fDGfMsyINelp308Ow+plnOSduXGfJuACikpn08ZY+pmqCXZ2ptnI8W4DctlEGtT0zoZJXOqZpg85DZNnDPEMAbvLlSync2pfKaiVzXDAiONlvjGBn71sIg1nU7jVifsibZDdnke12PLwznzrWrpqeGqg5e5GlcTui22tEvDccjJ83WuiuVqGzQ3q2up5N0je2ieOLXdHmQbk9O6aSF7amaIRnJZGW4fw3OyCcbujHFYamSCqm7DiuBhqWYcWQvbt48YIO5Va36yNJZ54K9ubnSHkhG445U5x0dI6V29P242yjnrK8t7MqMy1Lxwb048wQdaogfUQmNtRLCcjt48bX3gj7l6fC51OYhNI1xbjlBjaHj4Yz5lXo9UVlZystqsslZSsOBMZhHtHpwC1b9v1BSVtmfcsmOOJpMzDxYRxHj8XWg6MMLooGxumklIGOUfjaPlwAPuSngdBA2N08kxbnt5MFx39OAAq07VdzFvNeNOy9iY2tsz4Oz+1jZzjG9WO31sNxooqunJMUrdpuRgoOdeKd1Npm5MfUzVJMEh2ptnI7U7twAwp0xTOistG91TNKH08ZDH7OGbuAwAenpJWfUfyduX0aT8JVCdqTUdFaKZsVH2NTMia1k/Ik5AAwcncg+ix07o6mSU1Mz2v4RO2dlvk3Z+9SaZxqxP2TMGgY5Htdg+PhnPnXyKlvV2rLxRySVM1TKJ2FkbpMNcdoYGOAyr/8Lam6LBH9oCDvyQOfPFIJ5GBmcxtxsvz15Gd3iUVFM+aSJzaqaERuyWx4w/eNxyDu3dGOK4XwvqbvBH9oCfC+pu8Ef2gIO7V0zqmIMZUzU52s7cWznybwdymogdPBybaiWE5HbxkbX3gj7lwfhfU3eCP7QE+F9Td4I/tAQWB8RdTmITPa4t2eUGNoePhjPmUQQuigbG6aSUt/3kmNo+XAA+5cD4X1N3gj+0BPhfU3eCP7QEHfpoDBA2N00kxH68hBcd/TgBeaSmdTxlj6qaoJOdqbZyN2MbgNy4XwvqbvBH9oCfC+pu8Ef2gIO7BTPimlkdUzSiQ5DH7OyzyYAPpJSOmeypklNVM9r+EbtnZb5MAH71wvhfU3eCP7QE+F9Td4I/tAQd11O41Yn7JmDQ3HJDZ2D4+Gc+depIXPnikE8jAzOWNxsvz15Gd3iwuB8L6m7wR/aAnwvqbvBH9oCDu1FO+aSJzKmaHk3ZLY9nD943HIPV0Y4pV0zqiIMZUzU5BztRbOT4t4O5cL4X1N3gj+0BPhfU3eCP7QEHeqIHTQcm2olhO7t48bX3gr3LGZInMEj4y4YD242h4xkYz5lXvhfU3eCP7QE+F9Td4I/tAQWGOMsiax0jpCBgvfjLvGcDGVEMRjhbGZXyFoxtvxtHxnAxnzKv8AwvqbvBH9oCfC+pu8Ef2gIO/TwOgi2HTyTHJO1JjPk3AKYYTFt5mkk2nFw28dqOoYA3BV/wCF9Td4I/tAT4X1N3gj+0BB34oHRzSyGeWQPxhj8YZjqwB9+V4ZTObVvnNTM5rhgQnZ2G8N43Zzu61w/hfU3eCP7QE+F9Td4I/tAQd0UzuzDP2VNsYxyPa7A8fDOfOklM99THMKqZjWDfG3Z2XeXIz964XwvqbvBH9oCfC+pu8Ef2gIO7PTPllie2qmiEZyWR7OH+I5BPowlVTuniDGVEtOQQduLGfJvBGFwvhfU3eCP7QE+F9Td4I/tAQd+ohdNC6Nk8kJd+vHjaG/oyCPuUyQukgMTZpIyRjlG42h4+GPuVVrtRX6j7HNVaoqaOWdsReZNvj0YVvCDCyFzKYRGeRztnHKOxteXhjPmSlhdBCI3zyzkHO3LjP3AD7lmKxxNe1rtt+2S4kbsYBO4eZBlREQEREBERAREQEREBERAREQEREBERAREQEREBERAREQFClQgren/lXqT9+D8LlZVWtP/KvUn78H4XKyoNaopmTTQSOLgYXlzQMYJLSN/mK2AsE8BlmgkEjmiJ5cQODsgjB9KzhBKIiAiIgIiICIiAiIgIiICIiAoKlQgpFTSwSflOgD42nEQk/5gDg+XcFZNQxPmsNfHECXugcAOvcdyh9kgdf2XflJBMyPk9ndskYI/qumWgjB3g8UFH0pSXSosUBt96jhiBcDGKdri05OQSd5616sdNRxxXyonuPZELw5lUGwbGHb8kDh0noXWl0hRCR76CprLeZDl4ppi0O8y37bZKO2211BC0uikzyhecl5IwSfMgrEVovNNa2PsFzbUUMke22Goa3JBGdneCPNuVg0teH3u0CqkhET2vMbg3OySAN4z0b1oRaJpoNuOC5XGKnee3hZNhrm9IOOIVgoaSG30kVLTtDIoxstH+ek8UGrqP5OXL6NJ+EqdPD/AMP276NGP/aFGoz/AOHbl9Gk/CVOnvk/bvo0f4QgmWx2yWqZUuooRPG8Pa9rcHaByDu48F0ApRBCKUQQilEEIpRBCKUQQilEEIpRBCKUQQilEEIpRBCKUQQilEEIpRBCKUQVjXX5hbv5hF7HKzBVnXf5hbv5hF7HKzIIKxU7Zmtfyz2vJe4twMYbncPMFmKwUpnLZOyA0ESODNnpbnd9yDYREQEREBERAREQEREBERAREQEREBERAREQEREBERAREQFClQgren/lXqT9+D8LlZVWtP8Ayr1J+/B+FysqDXnjkfNTuZKWNY8l7f2hskY9JBWdYZhNysBiLQwOPKA8SMHGPPhZgglERAREQEREBEUIJRQiCUUIglFCIJRQiCUUIglFCIJUFEQUL8pBqqd1LNDUTMhmY6KSNrsNyN43eME+hZfybPqZ6erfNO+SNmzHG1xJDcA8PNhdL8oFJ2TpqSQDLoHteN2d2cH258y9aCpDS6Ygc4ODp3OlIIxgE4HpAB86CyKVCIJRQiCUUIglFCIJRQiCUUIglFCIJRRlEEoiICIiAiIgIiICIiAiIgrGu/zC3fzCL2OVmVZ13+YW7+YRexysyCCscEj5GvL4nRlry0Bx4gHcfOshWKmnM7XkxPj2JHMw8Y2sHGR4igzoiICIiAiIgIiICIiAiIgIiICIiAiIgIiICIiAiIgIiICgqVBQVuxdpq3ULXbi8wuA6xskZVkVatny6u38CNWUIME75mywCKMOY55Ehz8UbJwR58LOPGsM0j2SwNbEXiRxa52fiDZJz494A86zBBKIiAiIgIiIC4erLjVWy1NmonNbM6VsYLm7Q3ruKta7/uaH6VH7UE9ias75W8f+ifcnYmre+dv9SfcrGhQVzsTVvfO3+pPuTsTVvfO3+pPuW3V6mtVFPUw1FUGS0+ztsIOTnhgdPmWf4dt3wV8J9kDsU8HkEEnhjB35yg5vYmre+dv9SfcnYmre+dv9Sfctq36otNyqRT01T/bHeGvaW58mVt3S7Udpp2zVsvJtc7ZbuJLj4gg5XYmrO+Vv9SfcnYurO+Vv9Sfct61agtt3lfFRVG1IwbRYWkHHXvWrZ5GG/XRrbnPUva4Zp3tIbD4hk4Pmwgx9i6s75W/1J9ydi6s75UHqT7ltXHU9ottTyFTVASj4wY0u2fLhcjSVyfcL/d3iqlmpQQ6IPc4hoyeAPDdhBu9iat752/1J9ydiat752/1J9y6tsulLdYXzUby9jHljiWkbwlvu1Hcn1DKSQvNO/Yky0jB39fkKDldiat752/1J9ydiat752/1J9y2bhqm026pdBU1B5Roy4MaXbPiOOBXRoK6nuNK2ppJBJE7g4ezyoOBVWzVFXSy001xoDHMwsdiIg4IwehKW2aopKWKmhuNAI4mBjQYiTgDA6FZycBcSt1bZ6GqkppqomSM4fsMLgD1ZCDB2Jq3vnb/Un3J2Jq3vnb/Un3LqsutI+2fCMby+lDdsuY0kgDju47kobrR3CgNbTzDsdudp7u12ccc54IOV2Jqzvnb/AFJ9ydiat75W/wBSfcoumqaH4BqKyjqXbTi+GFwjO+QNz0jyb1h05qGnj0oytuFTI90TyyaRzS45LiR5dxCDP2Jq3vnb/Un3J2Jq3vnb/Un3LatuqLVc6sUtLOXTOBIaWFucDPSvFZq2z0VS+Caqy9hw7YaXAHqyOlBg7E1b3zt/qT7k7E1b3zt/qT7l1xcqV1tNwbKDShhkLxv7UBaE2rLJDFDI6vjIlGQGZcW8PjAbxx6UGv2Jq3vnb/Un3J2Jq3vnb/Un3LardUWihjifLWMc2UFzDF2+QN2d3j3eYroUVdT19IyqpXiSF4yHcPLxQcXsTVvfO3+pPuTsTVvfO3+pPuWSo1jZKeaSJ9US6MkOLWEjI8a69FWQV9KyppniSKQZDgg4nYmre+dv9SfcnYmrO+dv9SfcrGmEFYtNdd26mktdzqIJmilMwMTNnftAD+qs4VZj/SPL/L//AJhWYIJREQEREBERAREQEREBERBWNd/mFu/mEXscrMqzrv8AMLd/MIvY5WZBBWKnqGVDXuj2sMeWHaGN4OD5lmKwUtRHUtkdFnDJHRnIx2wOD96DYREQEREBERAREQEREBERAREQEREBERAREQEREBERAREQFClQgrVr+XN2/gRqyqtWv5c3b+BGrKgwT1Aimgj2HO5Z5bkcG4BOT6FnCwzVEcUsMb87Uzi1uB0gE+wFZgglERAREQEREBVrXn9yw/So/arKq1rz+5YfpUftQWRERBTKC2U1dry8S1UYl7HDNljhlpJaBkg+Ra2oJHM1jb6OChdUU9PEJGUbDsNc7tjtDo6vQVYbba6im1Hda6TY5Gq5Pk8HJ3DBz51i1JY6ivnpa+3TNhr6QnYJ3B4PQT6fSUHDvsFyujIZKbTr6arhkbIycSMJ3dBxxC6F9oLq67Ul5oqWGcxU4Y6mkO9pJJJHRnf9yS23UV4liiuk9NSUjXbT20jnB7/FklbN4tFxbX09wscscc0cfJPil+I5u7H+fIg5duu1DWaop31lsqLfXbBYzJw12esYB8imyyOi1NqWVnxmNLh5slbcVnvFzvdLW3w00cdHl0TKbO927r8g9C2bPZqikv8AdqycRmCrOGAHJIyeIQaOhKKmqrHLVVMDJpqiZxkfI0OJ9PlPpWLSNGyg1HfKaIgxx4DcdAyThbENpvtjknhsjqOajleZGsqNoGI9Qwf84WTStguFqrq6evlZKagDt2uJJO8knPlQYfycf3PVfSXewLV0pK+GDUksbsPZI5zT1EbXuWxT2W/WSWop7NLSvo53bQM+dqMnqx1DHFb+nbBLa3XGOplFRFUuadvpduO1kdG8lBwdKVlXHZcRWF1aJHuLp+UaNvJ6c793BdTR1FX0lbc31NG+kpp3h8URcCGkk5Ax4sKKe1agsZfTWaSknonOLmNqQQ6PPkxldLTtsrKEVFRcqjlqupftODSS1g6APSg3bxUPpbRWVMWOUihe9ueGQMqoaaq6tlhhYzTrqtr9ovm5Ro5TtjvOR5vMu3ZamrudTeqS4bMtJHJyUZawBpac5GRxOMZ6lo0tr1LZmS0VrkpJqPaJhdPnajB6seXpyg96Qo7hR19eyajko6GXt4oXvDg053geb+ir162Lbep7FDXGntlU9sk2RtckTvIB444K12+0XO3Wqtk7IFXdagdq97yGszgDHHhvPDfuCUOlYGWSopKt7paisaDUTE5O0OGPEDwQZ7vRwUekaylhYBFDSuDRgfsnf5VV6jA/JVAQMEv3+sKsdDbrm/TNRariYhJyJhilY7IIIIGRgcNy4zNO3x+lqi0T9jkNcw04a7gNol2T6EG/Wx09l0Wayhpoo5xTMaJA0bXbkAnPnytOyVFVT2Smgj0w+eJ0QcZDKz+0yM53jgcq1NoI5bQygqmh7OREbwOnAxuXAgodT2mHsO3zUdVTN/2T6ja22N6BuONyDQttDX2/Sl+irKd9PEWOdBG521sgg5HHyLpaOttHzUie6nje6pY4y7TQdreRg+LCzU9hq4tPXCmmqeyK2sa4ue5x2QSMADPQt7T9BNbrBTUVRs8rG0tOycjeSf6oK9+TmhpZrLPPLBHJK6dzC54ycBrd2/yleNNyQ00GpLfUTOit9LI5odntmNO204PXhox4/Ku1o60VNltElLV7G2Zi8bByMEAf0Wpb9Mycrf21+wYLlLtM2XZIG04g+I7wfMg0LVdoY6UUdl07U1VKMhs0mBynWSSMcc9Po4L3+TsyCovMT2GIMlbiEHIjOX5A9GPMtimoNVU1Ey2RzUDadjeTbU4dygb0HjjIWbRmnqqwvr21Lo3tlLOTcw8QNriOjiEFpREQViP9I8n8v/8AmFZgqzH+keT+X/8AzCswQSiIgIiICIiAiIgIiICIiCsa7/MLd/MIvY5WZVnXf5hbv5hF7HKzIBWOF0Tw4wlpAeQ7Z/azvz417K8Qxxxhwia0Bzi52z0knefKgyoiICIiAiIgIiICIiAiIgIiICIiAiIgIiICIiAiIgIiIChSoQVq1/Lm7fwI1ZVWrX8ubt/AjVlQYZpYmSQtkIDnuLWZ45wTu82VmCxSiHlYeULNsOPJ7R35wc482VkHBB6REQEREBERAVa13/csP0qP2qyrRu1qp7xSdi1W3ye0HdocHI8aDdCKunRduPGpr/tBUcy7d3TX/aCgsaKucy7d3TX/AGgpzLt3dNf9oKCxoq5zLt3dNf8AaCnMu3d01/2goLHhMKucy7d3TX/aCnMu3d01/wBoKCxoq5zLt3dNf9oKcy7d3TX/AGgoLHhRhV3mXbu6a/7QU5l27umv+0FBY1BAKrvMu3d01/2gpzLt3dNf9oKDvxRRwsDImNY0fqtGAsirnMu3d01/2grnz2G1Q3qmtpkuJkqGOeHioOABlBc1GFXeZdu7pr/tBTmXbu6a/wC0FBYsKcKucy7d3TX/AGgpzLt3dNf9oKCxoq5zLt3dNf8AaCnMu3d01/2goLGmFXOZdu7pr/tBTmXbu6a/7QUFiwmFXeZdu7pr/tBTmXbu6a/7QUFjRVzmXbu6a/7QU5l27umv+0FBY0yq5zLt3dNf9oKkaLtw/wDM1/2goMcZ/wD7GlP/APn/APyCsy49r03RWqtdV0753zOYYyZZNrcSD/RdhBKIiAiIgIiICIiAiIgIiIKxrv8AMLd/MIvY5WZVnXf5hbv5hF7HKzIBWGnp4qdrxE3Ae9z3b85cTkn0rKehYaamjpWvbHnD5HSHJzvJyfMg2EREBERAREQEREBERAREQEREBERAREQEREBERAREQEREBQpUIK1a/lzdv4EasqrVr+XN2/gRqyoMM0MUksL5AC+NxdHv6cEHy7iVmAwFr1EUL56d8jsPjeTGM4yS0j2ErYCCUREBERAREQERcy+3b4Ho2VHIcttStj2dvZxnpzgoOmijKIJRQiCUUIglFCIJRQiCUUIglFCIBVauHy+tP0eT2FWVcyotPL3+kunL7PY8bmcnsZ2sg7853cepB01KhEEooRBKKEQSihEEooRBKKEQSihMoJRctt32tRutHIY2afl+V2/GBjGPHxyumglERAREQEREBERAREQEREFY13+YW7+YRexysyrOu/zC3fzCL2OVmQQVhpYHQNkDpXS7cjngu/VBOceQLMeheImyNDuVe15LiQQ3GBncOO/HWgyoiICIiAiIgIiICIiAiIgIiICIiAiIgIiICIiAiIgIiIChSoQVq1/Lm7fwI1ZVWrX8ubt/AjVlQYZoI5ZYZHjLonFzPESCPYSswWvUUzJpoJHFwMLi5oGMElpG/wAxWwOlBKIiAiIgIiIC5l+tDb1QCldO6DEgeHtGSCF00QVvm5c/CSt+oPenN25+Etb9Ue9WREFb5u3Pwlrfqj3pzdufhLW/VHvVkRBW+btz8Ja36o96c3bn4S1v1R71ZEQVvm7c/CWt+qPenN25+Etb9Ue9WREFb5u3Pwlrfqj3pzdufhLW/VHvVkRBW+btz8Ja36o96c3bn4S1v1R71ZEQVvm7c/CWt+qPenN25+Etb9Ue9WREFb5u3Pwlrfqj3rUlt9VFcobe/U9f2RM0vYOTGCBx3q3Ks3H5e2kf/byewoPfNy5+Etb9Ue9Obtz8Ja36o96salBW+btz8Ja36o96c3bn4S1v1R71ZEQVvm7c/CWt+qPenN25+Etb9Ue9WREFb5u3Pwlrfqj3pzdufhLW/VHvVkRBW+btz8Ja36o96c3bn4S1v1R71ZEQVvm7c/CWt+qPenN25+Etb9Ue9WREFb5u3Pwlrfqj3qRp25+Elb9Qe9WNEHBtWnZKC6vuM9ymrJXQmL+0aBuyD/Rd1SiAiIgIiICIiAiIgIiICIiCsa7/ADC3fzCL2OVmVZ13+YW7+YRexysyCHdCw0kLoGyB0zpdqRzwXfqgnOPIOCzFYaRk7GyCokEhMji0gYw0ncPMEGwiIgIiICIiAiIgIiICIiAiIgIiICIiAiIgIiICIiAiIgKFKhBWrX8ubt/AjVlVatfy5u38CNWVBgng5WaCTlHN5J5dgcHZBG/0rOFgmjkdLA5kuwxjiXtx8YYIx6SCs4QSiIgIiICIiAiIgIiICIiAiIgIiICIiAiIgIiIIJVauHy+tP0eX2FWORu3G5oJGQRkdC+J1FVcGXItdUzuqYnGNrto7Q34wEH24HKlYKSIwUsULnmR0bGtLzxdgYys6AiIgIiICIiAiIgIiICIiAiIgIiICIiAiIgIiICIiAiIgrGu/wAwt38wi9jlZlWdd/mFu/mEXscrMggrHA6Vwfy0YYQ8huHZy3O4+hZCsFI+d7ZeXjEZErgzHS0HcfOEGyiLTuVypLVTGorJRHHwBwSScZwEG4sUs0cIDpZGMBOAXOAyuHS6ystRK2M1D4S74plYWg+fgvOsW22SipfhKaaKPlwWOiAOTjp8SDvvkZGwvkcGtHEuOAohninaXRSMkA4ljgQvnurb7R1t2pqB804oaeQtqmNGMkHHn4LVuF6tVJR0lLYHzwxCflJ8ggvG7pPHp3IPpkk0cLC+V7Y2Di5zgAvbXBwBBBB3ghVq911qu+lHVM8s8dE94w9jO2BB6vKtya+W20Q0EE8r2MnjHJOc39UADJPRxCDtoq5BrexzTcmKlzN+A57CGnzrtVFZBTUjqqaRrYGt2i/owg2UXBotW2iteWsndGegysLQ7yHgt+0XalvNK6poy4xteWHabg5AB/qEG+iIgIiICIiAiIgIiICIiAiIgKFKhBWrX8ubt/AjVlVatfy5u38CNWVBhmExmgMRaIw4mQHiRsnGPPhZQscpl5SLk9jY2v7TaJzjBxjx5wsgQSDlFWbxXXd2p4rXbKiGFr6XliZWbW/acD7AvfYmrO+lB6k+5BY0Vc7E1Z3zoPUn3J2JqzvnQepPuQWNFXOxNWd86D1J9ydias750HqT7kFjRVzsTVnfOg9SfcnYmrO+dB6k+5BY0Vc7E1Z3zoPUn3J2JqzvnQepPuQWNFXOxNWd86D1J9ydias750HqT7kFjRVzsTVnfOg9SfcnYmrO+dB6k+5BY0Vc7E1Z3zoPUn3J2JqzvnQepPuQWNFXOxNWd86D1J9ydiar76UHqSgsaKudiar76UHqSnYmrO+dB6k+5BY0Vc7E1Z3zoPUn3J2JqzvnQepPuQWMr5vXWnZ/KVDG1mWTStqAAf8Amd94crL2HqzvnQepPuWnLYdRS3SC4vuNCaiBhYw8kcYOc9HjKC3hFXOw9Wd86D1J9ydias750HqT7kFjRVzsTVnfOg9SfcnYmrO+dB6k+5BY0Vc7E1Z3zoPUn3J2JqzvnQepPuQWNFXOxNWd86D1J9ydias750HqT7kFjRVzsTVnfOg9SfcnYmrO+dB6k+5BY0Vc7E1Z3zoPUn3IaTVnfOg9SfcgsaKudiar76UHqSnYmrO+dB6k+5BY0Vc7E1Z3zoPUn3J2JqzvnQepPuQWNFXOxNWd86D1J9ydias750HqT7kFjRVzsTVnfOg9SfcnYmrO+dB6k+5BY0Vc7E1Z3zoPUn3LHUxaqpqeWZ1yoSI2OeQITk4GUFnUrl6crJrhY6arqHB0srcuLRgcSF1EBERAREQVjXf5hbv5hF7HKzKs67/MLd/MIvY5WZBBWCknfUNkL4XRFkjmAO/WAOA7z8VsFa9JUipbIQxzNiR0fbdOycZ8iDYVd1da624RUctAGSS0swk5F57V/DiOnh95VjXA1TR3SeOlqLTIeVppOUMW1siThuO/B4cD1oOLWX2CoiZR6msc1OwEB0oBLW7xggjePMV711yIsltFMWmETMEZacjZA3YPSorZdQajo326W0No2SEbc0rzhuCDuHmWXUtkqGafttDQxyVHY0jdogb8YO9Bi1FBENX2EckzEh7ftR22/p61617BDGbQGRMaOycYa0DduW3fbfV1GqLHURQPfFCf7R4G5u8cVk1naq25UtLLQtY+Slk5TYccF27o9CDxryNkWk5mRsaxgkZhrRgDtlxdTUra2r0xSv8AizRtafIdnK6N5ddb5pGZktskhquVbiIby4Ag5HiU3O21kt101Iyne5lMG8s4DczGzx9BQbOs7dRM0vVPZSwtdEGlhawAt7YDo8pXHusr3aY03RZPIVRjbK0frNGN3k359Cs+rKaas03WQU8ZkleGhrW8T2wK5VXZmVelrXR1EzaOviY3kDI7BDwN4/z1IOtfLdSzaeqqUxMZCyEuYGjAYWjIxjhghcr8m3yck+ku9jVhrucdfbprfXw09JA1mZqwPyHNG84A68b+HSs/5NwRpx+RgGocR6AgtiIiAiIgIiICIiAiIgIiICIiAoUqEFatfy5u38CNWVVq1/Lm7fwI1ZUGKV0jXxhsYc0uO27axsjB346d+B51lG5YpZHMkiaI3OD3EFw4NGCcn2LKEFZn/SPT/wAuP43Ky8FWpv0kU/8ALj+NysvUg1KC6UdyMwo5uVMDtiTtSNk9W8KIrrRy3OW3MmzVwt23x7JGG7t+cY/WCrmgf9pefpXvS2/pOuv0VvsiQdV+rLHG15fcGN5N+w5uy7aB8mMkbuOF0LfcqS50/L0UzZo84yOjyg7wqjoe30lRV3SpngZLMyoLGueM4BznGetZbXSR2j8oE9NSDFPU05eY2ncw5B4eUHHicg7HO6xchy3wjHsbezjZdtZxn4uM48eMLpUFxpblTCoop2TRnpaeB6iDvHnVN/Jza6Oe3z108DJZhMYgXjOyNlp3Dx7SiCM2PVl4it8RLDRPmZG34rXAZAx5dw8qC119/tVukEdXXRRvJxsAlzh5QMkedbVNWU1VDy1NPHNHj4zHbQ+5fNNM3PsSCeQ2Ka5TTPPKTAFwxuOMbJ68+ddXS76huoa57LXPQ0dTCSY3MIa0gdG4Dr9KCwjWFhLGv+EWYccAbDs9HEY3celdzKomgLPbq6zzVFXSRTSmcszI3OAGg7uriVeyEHPuN8ttrIFdVxxOO8N3udjyDJXu33egubC6hqo5sby0HDgPG07x51WJauz098q6iCjrbvWPxtOZGJGRHhgHdj0dCw6ednXE/wDq8W4mm3wAjjuOTjdvygskuprPAJjLXMZyEhikBa7IcOIAxk8OI3LZt13oLqwuoalk2OIGQR5QcEKqaVoKWq1Vf554myPgqXBm0MgZe/PsC3qSkgoNeyx0cTYWPoNtzGDZaXbeM4HkQda46htVrmEVdWNikIzshrnEDx4Bx51zqC5sr9YkUlaZqQ0IfsskJaHbXHHQcLS0VDFcn3G51sTZql85btPGQ1uOAzwHuCWW3xW78oFfDBsCN1MZA1p+Jkt3Hq9xCC5YCquiquoqam8CpqJZRHUbLBI8uDRl24Z4K1r5xbKyags2qKimJErZwGkcW5cRnzZygulXqC1UNQIKmuijl4Fuc48uOHnWSqvFBSUIrZahppiQ0Sxgvbv4b259K5unrJbxYaZ76WKWSpgbJM97Q4vLhk5J6N64Vit3L0+o7Iz83ZIRG52SA4E49gQXSsuFNRUTqyplDKdoBMgBcMEgDh15Ch1xpW274QdLil5PlNvZPxeOcYyqRJVyXvS1ntFM9raiocYnHgAIhk582CtaG6h2j22Jr2mtfU9jNaCfi7QOT4uIQX4XSi+D217qljKV4y2R+Wg+nesVBfrXcnmOjrY5Hj9Te1x8gOCVU9XTtp73a7YKF1VRwQ8o2ljJy87wAcZyBsg+lad2r5a2KJ1Hpeoo6uBzXRVDIz2mDnhsgEeVBfK67UNulhjralkDpg4sL8gHAyd/AcelLbdqK7RvfQziVsZw47JGPSAq3qWkF4vmnYZo9hk2298b9x2QGuLTjpwCFaaOhpqFjmUdPHA1xyWxtDQTwzgIM0sscLC+V7WMHFznYA85XNg1JaKmqdTQ18L5QcYzgHyE7j5iVWvykzyh1uptlzoHuc5zBkbRGAB95Wjcq4V1pNFHpSohIbiKRrCSwjgfi7/GgvVxu9DaxEa6oEIldssJBIJ8oG7zrTh1ZY5p+RZcYg7OMuBa36xAH3qp3wy1lj022uie2R0pikZIC1xAIbv4HeBnzrt6vtFvp9KVBho4mGnDTGWtwWkuAO/iePSg71TdaOlq6elmm2Zqk4ibsk7XnAx6V6r7hS2ymNTWS8lECBtYJ3nowN6q9wilm0barozbfVULY5xgnLhu2hu8W/PiXm/1UWpLparRRy7UEmKmZ4GQG4yB4jjO4jpCC1zXClgpW1M9RHFC4Ah8jtkHPDj7FgoL1bbm9zKKsjle3i0HB8uDx8qpuoK0O1i6Ca2PuENHCBHTx5wCQCXEAHI34x5FrXWqqLhU0U1Hp2ooZ4JAeVZGfi7t25oG77kFhqaqob+UOkpRUS9jupi4xB52CcO34zjoXer7pQ2xgdW1McIPAOO8+QDeq3U/pNo/opz6HKNIQRXo1t2uUImqTUGNolG0ImgA4Gf3seZBZ6G50VxZtUdVFMBx2HZI8o4jzrSfqiyxcuJLhG10Dtl7SCHZzjcMZPmyuDVU8Vo/KBQOo2NibVsIkY0YHSNw8wWLSVspKu/3ioqYWyvgqSIw4ZDSXOycde5BbbddqG6xl9DUtmDTggZBB8hwV5uF5t9sGa2riiP7GcuPkaMk+hVmopG238oNEaGNsbKmI8qxjcDG/JI8oC4lquZivNxq3Waa5TSSkAgE8mMncRg7+HoQfR6K40dfHt0dTFM3idh2SPKOI8607hqS022pNPV1jWTAAlgY5xGeGcA48iqlkknfrGKqgs1Rb6eaMskYWODAcE5+KB0Dzr3yFdY664TVlkbcqeaQuMww92Cd2453Yznd50F3pKunrYBPSzMmiP6zHZHk8R8S8XT+66v+C/8ACVw9HVFnnNa+0CeLbkDpIJcAM442QNwHH/OF3Ln/AHVWfwX/AISg52jfktQ/uH2ldxcPRvyWoP3D7Su4gIiICIiCsa7/ADC3fzCL2OVmVZ13+YW7+YRexysyAVhpqiKpbIYjkMkdG7I6QcH2LMVigfE8OMTmkB5Dtn9oHf50GZQpRB5wpwpRBGEwpRB5wpwpRBGFydRWWO+W7sYyGKRrg+OQNzske8ZXXUFBUXaf1FVNNNW31ppXgtfycfbOaeI4DoVlt1FDbqGKjpm7MUTcNzxPjPjPFbOEQSiIgIiICIiAiIgIiICIiAiIgKFKhBWrX8ubt/AjVlVatfy5u38CNWVBhmmbFLDG4OJlcWtwMjgTv8wWULHLNHHJEx5w6RxDPGQCfYFlCCszfpIp/wCXH8blZlWZv0kU/wDLj+NysyCmQWbUNlrap1qdRzwVUheRKCC3JO/zZ/wWxp+xXSh1HVXK5TxTmeEtL2E5JJacYxwAGFa8JhB860z8NxyXSSztpZW9kkPjnzxyd4wQrLYrHU0lxqbpcqhs1dUDZIjzsMbkHAzv6B6FuWSyRWcVXJTPk7IlMh2sbvEMLpkZQfN9GMvsdpnmtHYksbpth0U+cggDeMEDgR6FarHYpqO4VVzr5mzVtUMODG4YxvUM7zwHoW1YLJFYqKSlglfK18pky8DIyAMbvIurhBTYbPftPS1DLGKWqpJn7YjnyDGfFvHi3+ILpWay1sM09fdKozVswLQ1rjycY6gFYMKAEHC0daKmy2mSmqywvdMXjYdkYIaP6Fd4oiCm09p1BYaqpbaGUVRT1MpeTNkFnlwR/VZrbZLzDqhl2q56aQTRls7Y8jZ3bgM8RkN3q2YTCCv6es9VbbveaqcsMdbNykeyd+Npx39Xxgtj4Nn51m55ZyHYgh479raJ4LsYTCCq1FsvVpr6mosHY0sFS/bfTTDGy7pIOR7VNist0p9Q1F1uT6cuqIdlwiyNk5G7HiAVowpwghVmyaclporxBX7BhrpCRsOydk59B3qz4RBU6ek1Rao4aGjdQ1VMwbLJpgQ5g6AQD710tN2N1mp5uWnM9RUP5SVwGBnxLtYTCCoWPSUls1NPXOMfYzS807W5yNro8WBuUQ6SfHrI3Mck2iDzK1gPbbWOr97JVwwmEFf1DY5q2op7lbphDcaYYY5x7Vzd/an0n0laLrfqS9SxxXaSCipI3Bz20zjtS/ecK3YTCDj1dsklvtprItkQ0bZQ4E7+2bgYXXU4RBxtS2MXujjY2XkZ4X7cUmM4PUuTLTauuEBoKh1HTQkBr6iMkucOnp6fIFbyMphBV7vpuaentEFG8FlFKHPMrt5G4k+M7l1NSUM1zsVVR0+zysoAbtnA3EH+i6mEwg51soDT2KnoKkNcWwCKQA7juwVw9H6WqLJWVVRVyMc5zQyPYdnLc5JO7cdw+9W3CIK9d7FUG6NvFolZFXhuy9sgJZMMYwccOj0DqWq223+71dK+8vgpaaF5c6CmeQZMcM7yMefgSrXhMIK/PZ6l+sqe7NLOx44TG4bXbZw7o861p7VeLTW1VTYXQTRVT+UfTT7tlx4kHI/orSAowgrVBYKyovTLzeZojURtAjhgzsMwD0nP+Sq/Yo7uLzeZ7Q6ncWTua+GfOH5c7GMeRfRseNcu0WSK1VNbNFK95q5OUcHY7U5J3elBo2qy1hvJvN2liNWWbDYYAdhm7HEnf0+lactlvFnuVXW2E088dUdp9PNkAHOd28ZO89I4q3YUYQVy0We5SXM3S9VDTMG4jp4ieTj9/wDitbsDUdnqqhtp7GqqSeUvaydxzHnzj/PQrbhMIK7pyx1NHWVdyuUkb62q3FsQ7Rjc8B6B6F2Lp/ddX/Bf+EraAwtW6f3XV/wH/hKDnaN+S1B+4faV3Fw9G/Jag/cPtK7iAiIgIiIKxrv8wt38wi9jlZlWdd/mFu/mEXscrMggrHA2JofyIYAXku2f2s78+NZCsVPTxUzXiJuyHvdI7fnLick+lBnREQEREBERAREQEREBERAREQEREBERAREQEREBERAREQFClQgrVr+XN2/gRqyqtWv5c3b+BGrKgwzTRRywskID5HFse7O/BJ8m4FZQVilMIlh5TY2y48ntDfnB4ebKygIKnepaqg1lBcIrdVVkTaPkzyDC7BLnFZ+ddX4N3X1J9ysuFOEFa511fg3dfUn3Jzrq/Bu6+pPuVlRBWuddX4N3X1J9yc66vwbuvqT7lZUQVrnXV+Dd19SfcnOur8G7r6k+5WVEFa511fg3dfUn3Jzrq/Bu6+pPuVlRBWuddX4N3X1J9yc66vwbuvqT7lZUQVrnXV+Dd19SfcnOur8G7r6k+5WVEFa511fg3dfUn3Jzrq/Bu6+pPuVlRBWuddX4N3X1J9yc66vwbuvqT7lZUQVrnXV+Dd19SfcnOur8G7r6k+5WVEFa511fg3dfUn3Jzrq/Bu6+pPuVlRBWuddX4N3X1J9yc66vwbuvqT7lZVzKK6Oqb5cbeYg0UYjIeD8babnh0IObzrq/Bu6+pPuTnXV+Dd19SfcrKiCtc66vwbuvqT7k511fg3dfUn3KyogrXOur8G7r6k+5OddX4N3X1J9ysqIK1zrq/Bu6+pPuTnXV+Dd19SfcrKiCtc66vwbuvqT7k511fg3dfUn3KyogrXOur8G7r6k+5OddX4N3X1J9ysqIK1zrq/Bu6+pPuTnXV+Dd19SfcrKiCtc66vwbuvqT7k511fg3dfUn3KyogrXOur8G7r6k+5OddX4N3X1J9ysqIK1zrq/Bu6+pPuTnXV+Dd19SfcrKiCtc66vwbuvqT7lhq9S1lRRzQjTt0aZGObkwndkY6la0wg4+lIZafTlHFPE+KRrDtMeCCN54grsqFKAiIgIiIKxrv8wt38wi9jlZlWdd/mFu/mEXscrMggrFTU7aZsjWue4PkdIdo5wXHOB4lmK16SnNO2QGR0m3K6TtujJzjyBBsrVrrhSW+NslZOyFjnbIc87sraVP/KS3atFK3OM1AH3FB3DqG0NnEBuNMJD0coMengtqrr6WhpuyKqZsUOQNsndv4LkP0pan2R1FFSxsL2ZbKRl4d0HPHiqaKqaf8nc0Uxy2nq2xsdno448xP3oPoEN/tVRVNpoa+CSV5w1rH5zu8SyV14t9uc1tbVRwucMhrjvI8ir9usdBbNNR3PsNhroKY1O2XO+OGkjpWroq0w3SGa83NraupllIbyg2g3HHdwzn0YGOKC20NxpLhGZKOojmaDgljs48vSFNbcqO3s26ypigB4bbgCfIOJVTrKWGxa1tnwczkY60FksYPanfjgsVoo477rC51dfGJY6V2zHG7eAQcDd04DT6UFuobvQXHIo6uKZw4ta7ePNxU190obc1pramODa3NDjvPm4rmT6Xpm3iluVA8UUsT8yNjZ2srekYyAN2d6rFNV26p1Pcau9RSzuil2YWNjc9jQN28AY4AcUF5obrQ3EONFVRz7Pxgx28ebipr7pRW5rH1tTHCHnDdo7z5lSp6igg1HQV1ipZ2PfLsVDORcxhacDOMYB3+TcvWpI5KPVDrlcbfJX20RgNBblrDjp6OI6etBcaC7UFy2xRVUcxZ8YNO8eZTXXegtxArKuKEngHO3+jiqvpx1hud8jrrbytFUsYQ+kADWvBBBO7jxzu6huWpdmyWrUlVcrpbDcaWTHIy43RDG4Y4Z6N/VnpQXOgu1DctrsKqjmLfjBp3jzLdVOsAsFxvbbhapJKaZjDtUoaGBwOckjh09HUFcAg9IiICIiAiIgIiICIiAoUqEFatfy5u38CNWVVq1/Lm7fwI1ZUGGaOJ8kLpAC9jiY89eDnHmysywzQRyzQSPztQuLm4PSQR7CVmCCUREBERAREQEREBERAREQEREBERAREQEREBERBBVctHy11B+7T/gVgllZDG6SV7WMYC5znHAA6SSqna7rbo9W3ud9fStilbBsPMzQ12Gb8HO/HiQW9SoBypQEREBERAREQEREBERAREQEREBERAREQEREBERAREQEREFY13+YW7+YRexysyrOu/wAwt38wi9jlZkArXo45YmSCaXlC6VzmnqaTkDzBbBWvSCoDJOyXNLuVcWbPQzPa/cg2VTvyk5FnpS0ZIqBjy4KuKrusbTVXehp4qNrS+OYPO07GBhByKrVVwnt76FllrIq2SPYBwcAkYyN3UvN5sklq0EKFuZZuVa9+w3O8nfjyf0V3Y3DADxAwveEGlTQMms0NPMzLJKcMe09RbghVK3tuOi3VEElHLX0UztuN8A+KcYOR0bsehXrCjCCoUMVVqPUFNd56V9JSUjdmNkvxnu37/EFidFctN36urKegkq7fVHbdye9zTx4ceJKumExuQVCirLpqO7wTxxz0FupSHPa4kGZ2QcHr4f5yschqdKXetqm0UtXR1ztsGHjG7J3H0q6YTCCoUV1vN+vNO6lgmoLdCQ6YyNGZDnhkjpxjd41lutwu1lu0k74JK61zNAaxgGYjuzwHl/yFacJhBRKeJ+oL9b6uitb7bFSP5SaVzNnlN4OzuAzwI863a26Xmx3Wd9bTvr7fUOPJckN8YycA7uo439St+FGEFEoqOe9aio7rRW51spYMcoXANMhBJIAHHPDKvYU435QDCCUREBERAREQEREBERAUKVCCtWv5c3b+BGrKq1a/lzdv4EasqDBPTiWaCTbc3kXl2AdzsgjB9KzhYZonvlgc2UsbG4uc3HxxskY8W8g+ZZgglFyrzfaazPp2VEc0j59rYbEzaJ2cZ9q0OeVH3Dcfs5QWRFW+edH3Dcfs5TnnR9w3H7OUFkRVvnnR9w3H7OU550fcNx+zlBZEVb550fcNx+zlOedH3Dcfs5QWRFW+edH3Dcfs5TnnR9w3H7OUFkRVvnnR9w3H7OU550fcNx+zlBZEVb550fcNx+zlOedH3Dcfs5QWRFW+edH3Dcfs5TnnR9w3H7OUFkRVvnnR9w3H7OU550fcNx+zlBZEVb550fcNx+zlOedH3Dcfs5QWRFW+edH3Dcfs5TnnR9w3H7OUHcrYGVVHNTvGWyxuYRnG4jC+M2iiNTfqWjkDXAzhjgeBAO/7sr6Vzyoz/wCRuP2cqoWyrpaXWVRcex6swAue1jYO2BcOBHQN59CD6iF6Va55UY/8jcfs5U886PuG4/ZygsiKt886PuG4/ZynPOj7huP2coLIirfPOj7huP2cpzzo+4bj9nKCyIq3zzo+4bj9nKc86PuG4/ZygsiKt886PuG4/ZynPOj7huP2coLIirfPOj7huP2cpzzo+4bj9nKCyIq3zzo+4bj9nKc86PuG4/ZygsiKt886PuG4/ZynPOj7huP2coLIirfPOj7huP2cpzzo+4bj9nKCyIq3zzo+4bj9nKc86PuG4/ZygsiKt886PuG4/ZynPOj7huP2coLIi5Vmv1LenVDaaOZjqctD2yt2SM5x7F1UBERAREQVjXf5hbv5hF7HKzKs67/MLd/MIvY5WZBB4LHC+R4eZIjGQ8gAkHaAO47utZSsFLLJK2QyQGItkc0AnO0AcB3nG9BsKMZUoghSiICIiAiIgIiICIiAiIgIiICIiAiIgIiICIiAiIgKFKhBWrX8ubt/AjVlVatfy5u38CNWVBgnbM6WAxyBrGuPKNx8YYIAHnwVnCwTmcTU4ia0xl5EpPEN2TjHnws4QV+9fK3TvlqfwBWBV+9fK7TnlqfwBWBARce4antVtqZKerqDHLGAS3ZJO/hjCyc4Lb8Ei5moxSk7IcWkEnOMY49CDqIuJRars9dVMpoKo8q/c0PY5uT1ZIW7crvRWqNr62dse18VvFzvIBvKDeUZXKtuorbdKg09LOTK0bRY9haSPFkb1q0PYnO+v5OunkqeSG3TOB2GDtd46Or0oLAoyFxazVdnoqo009WOUacODWlwafGQuPp+vbWa3uskNQ6WlMO0zDiW/qbx96C5otK13Wku1M6oopDJG1xYSWkbxg9PlCimu1JVV9RRQvLp6f8A2jcYwg3kXDrNW2aiqX081VmRm5wYwuAPVkDiujbrjS3OlFRRyiSMnGRxB6iOhBtomVx59T2mnlqYpqrYfTEB7S05yTjAHT5kHYRcePU9okoH1orG8ix2y7IOc9AxxWa1X2gu5lbRTF7osbTXNLSM+VB0kXMul/ttoexlbPsPk3hoaXHHWcDcptd7oLu15oZw8xntmkbJHjwejxoOki5Fw1Na7dVdjVFQeWAyWMY5xb5cBZrVe6C7iQ0M3KGM9s0gtIzwOCg6JC8NY0Oc4NAc7icbyuLNq+ywTSxS1RbJFIY3N5NxORuON3Dcty1Xugu4k7Cm23R/HaQWuHmKDo4RQSuVc9R2y1TthrKjZlIzstaXEDx4G5B1kWha7vRXeF0tDOJAw4c3g5vlHELnu1lY2tcTV7w7Z2dh2c+THBB30XOt96oLlSy1FJPyjISdsYILcDPDisttudNdaXsmjeXxbRbktI3jyoNxFo0t2o6uuqaOCQumpt0o2ThvnXPn1lY4JnRurNst4ljC4ekDBQd5FxL5WR1Ok6yrpJcsfA5zHtKjSk+NKUU08hIEZLnvd1E8SUHcRV8a0sRkDOyyMuxnk3Y9OF0LleqG1wRT1c2zFK7ZY5o2gd2ehB0EXBdrGxtn5I1o442g1xb6cLsyVEUVO6ofI1sTW7Tnk7g3Gc5QZUVfj1pY5JWRir2ds4DnMc0eckYC61XcKWiozVVMzI4AAdvOQc8MdaDaRcSk1XaKypZTx1JbI84aJGOaCerJHFdsFARSiCEUqEFZ038p9SfxYvY5WdVnTfyn1J/Fi9jlZkBERAREQVjXf5hbv5hF7HKzKs67/MLd/MIvY5WZBBWKmnE7XkMezYe5nbjGcHGR4upZSvEUrJQ4xvDg1xacHgQcEIMqIiAiIgIiICIiAiIgIiICIiAiIgIiICIiAiIgIiICIiAoUqEFatfy5u38CNWVVq1/Lm7fwI1ZUGCeSRk1O1kW2x7yHu/YGCc+kAedZ1gnnMU1PHybnCZ5aSODcNJ3+jCzhBX718rtOeWp/AF3+hcC9fK7TnlqfwBd/oQUo0sFX+UyoZURNla2nDg1wyM7LRw8hKwasLhqW10UNEyphjjL2Ugw0OJz5ugLvRWaoZrKa7l7OQfCGBue2zgD+i93+yyV0lPW0EjYLhTH+ze7gR0goK5e4btdaSONmm+xpoXAxTMkaCzHVhb16t95FZa7nS07aueCHYkheRufje4DcOno6gsk9m1DdZ4W3Kvp4aaNwc5tNtAu8S371aK2Wqp6201fIVEA2eTkzyb29RA86DlUl0pqy/0Lrtbai33IAtikyQ154YPSeK12zvpdZajqIscpFQue3IyMhrCPKt4WC73G70dZeZqUxUjtprIGntjx6fGAt2isk8Gq6+5yOjNPUxCNrOJ/V4jH/CUGpoi30smnW1UkLZJqtzzM54B2sOIx5N3DyrRsVLDR64vVPAwMiZAS1o4DJacfeVvRWO82eWaOx1cDqSV22I6hp/sz1DC9WDT9wob7WV9wqIpzUR7JczIJJIPDoG5Bi/Jr8nZfpLvwtWtbZjT6o1NO1peY4i8NHE4Gcfctilsd9s76ins9TS9hSSF7RK07Tc+7d6Fm03p2stV0r6mtmjnFSN7m5y4k5OQgr+lJK6ntr5aewiu5dxLpzI3Lh1YPn9K6VihulsrrrWfA7oIJYttkAeCNscAMeU9C2oLJe7NLURWWppTRyyGRrKhpywno3f53LpWKz1FFLNWXCrfU1k3HBOwwdTQg59Hqa61FZDDJYZ4mSPDXPJPagneeC1NP0sFTrW9vnhZI6NwLNsZ2Tnx+RXXguDZ7NUUF/ulfK9hjqiCxrScjf0oOLbqCkf8AlKuEZp49iGASRt2RhrsM344frFbUzuxvylQsiDWNqKU8rgfGwHHJ8fahdCjs1RBrGtuznsMFRCI2tB3ggM/7SlRZqiXWVLdmuZyEUJjIz22cO94QVi0VNZLeLlcIrM+vnM7m7UkoBhbnc3B9HmXQt0F252w3AWY0NPJEYp2scwh3E7Xp2eG/d410qyy3GkustdYZoIuyR/bwzN7UuH6wx07z/kr1a7NcXXM3G81gllaMRwRZEbejJHSUHMiuVHb7zcm2W01NbVulxNID2odk5GTvAzn0LVttTXP/AChROqqPsB88Ti+Jp+OA1xBOOJyPuXRhsN4s1XVCxS0baWdwcBO0lzd3DPSOpe6HTtxi1FS3asq21MgY5soAxs5BADR1DKDS0hQwVGpb7UzRte+GoLWbQBxl7skePcFntgDfym3VoGB2MDgdZEeT966enrNUWuvutRM+NzayflGBp3gZcd/1gopLNPBrKtu7nsMFRAI2tB7YEBn/AGoO487DC7BcQM4HSvnGmamvbLWV0NmNwlllIMz5BtNH7O9fSeKrMllultuFRNYZqZkFSduSGZu5rutuOCDS0/SXKLVU1bLajRUs8RaWtc3ZaQBg7uOcH0rB+Tu3wPNdXPY18rZeTYSM7I4nHlyPQu5Z7NWxV8lxu1Zy9U4bLI48iOMeIdP/AO00nZqiy0tVFUuY50sxeCw53YxvQc21f2P5R7pBF2kToA8sbuBOGb8de8+leLfWU+lqq+UkxDY2kVVMw5BkBB7UHf07I9J68dWls1RDrGsu7ns5CaIRtaDvzhv/AGrU1hpeW+zU01M+OOSMFjy/O9u4j0b/AEoObbYKuj0Lcbm0l1bWgyuLhghucZ9G0R5QsVgFfRWeNkOmW1DZm7ZmMg/tAd4O/ONxG5XgUUPYHYWzmHk+Sx/w4wq9HbdTW+EUdDWUctNGNmJ8zDttb0DzbkHNoqOvodH3yKtp308ZDnQxucCGg8QMLBK8SaR07QOmfEyrnDJNndlm0Qcnh0hWGCwVEem6yhlqeVrKsOL5Xk7IceAHUP8AFeDpjsrSdNaaqUMmhGWys3hrsn0jfhBtXOz29un56cUkfJwwOLARvaQ04OeKpVwlNXoiyiToqDHuO8gZCsjbXqaopBb6qvpW0rm8m+VjSZdn2ZI3ZXP1tbobfYLZQ0uWsZPsgnicg7z48oO/dbLbotN1VOykiDIoHuZhu8ODSQc9apddV1E2i7NCRJIHzPaQDgODTgNJ6/crKLTqSopTbqm40wo3DYdM1h5Vzf8AELp1WnaOexx21oLRC3MMm7aY4frZ8vHyoK9cW3KutTqEaWbE3Z2Y3Nkb/ZnoI3L3X2a7Vuk7Y0Q/6ZROy6B7hlwBwN+ccMFbc9v1VXQdiT11JDE4bL5Ymnbx/ity6aekmtlJBbquWCakdtMke8na69ryneg4lfd2VDqSDU9pmpJGygxVETsNYevOd2NxO88OsK8xlrmgsILSMgg5z41U6uyX+8iGmu1TRijEgfJyDTtOx0Anh/nirXExscbWMGy1oAA6gEGRERAUKVCCtab+U+pP4sXscrMqzpv5T6k/ixexysyAiIgIiIKxrv8AMLd/MIvY5WZVnXf5hbv5hF7HKzIBWOGSKQOMTmuDXlrtnocDgj0r2VjgjijDxC1rQXuc7Z6XE7/PlBmREQEREBERAREQEREBERAREQEREBERAREQEREBERAREQFClQgrVr+XN2/gRqyqtWv5c3b+BGrKg16ipZBNBG4OJmcWtI4AgE7/ADBbAWGaeOKWGN5w6Zxazd0gE+wFZggr96+VunT46j8AXfXD1BbLjV19urLZJCyak5T/AG2cdsAOjxArX5LWHdFt+o5BZPOm7rVb5LWHdFt+oU5LWHdFt+oUFl3dabutVrktYd0W36hTktYd0W36hQWRTu61WuS1h3RbfqFOS1h3RbfqFBZNyYCrfJaw7otv1CnJaw7otv1Cgsm7xKdyrXJaw7otv1CnJaw7otv1CgsvnTzqtclrDui2/UKclrDui2/UKCy+dRu61W+S1h3RbfqFOS1h3RbfqFBZdyjzqt8lrDui2/UKclrDui2/UKCyJu61W+S1h3RbfqFOS1h3RbfqFBZfOo3darfJaw7otv1CnJaw7otv1CgshUdKrnJaw7otv1HLiVceohqqgbJLR9mci/kiGnYAwc5HWgv44J51WuS1f0VFt8faFTyWsO6Lb9QoLIcJ51W+S1h3RbfqFOS1h3RbfqFBZfOo3darfJaw7otv1CnJaw7otv1CgsibutVvktYd0W36hTktYd0W36hQWTcnnVb5LWHdFt+oU5LWHdFt+oUFl860LpaaS7RxMrGOcInh7NlxGCuTyWsO6Lb9QpyWsO6Lb9QoLIAAm7rVb5LWHdFt+oU5LWHdFt+oUFkU7lWuS1h3RbfqFOS1h3RbfqFBZfOnnVa5LWHdFt+oU5LWHdFt+oUFlymVWuS1h3RbfqFOS1h3RbfqFBZcplVrktYd0W36hTktYd0W36jkDTfyn1J/Fi9jlZlX9N2mvoK241dxkhfLWOY7+yzjIzn2hWBAREQEREFY13+YW7+YRexysyrOu/zC3fzCL2OVmQQVip6eKmDxE3ZD3mR2873E5J9KynoXiKPkw4bbnbTi7tjnGTwHiQZUREBERAREQEREBERAREQEREBERAREQEREBERAREQEREBQpUIK1a/lzdv4EasqrVs3a6uoO4mCM/erKEGKZ8TZIRIW7bnER545weHmysqxSRxPkic9rS5jiWZ6Dgjd5srKEBFKIIRSiCEUoghFKIIRSiCEUoghFKIIRSiCEUoghFKIIRSiCCqzcPl9afo8vsKskhcI3Fgy4A4HWV8qqdYVUl8p7g+jibJTMdHyeTg5yDlB9XCLFSvkkpYnzMDJXMaXsH6rsbx6VmQQilEEIpRBCKUQQilEEIpRBCKUQQilEEIpRBCKUQQilEEKURAREQEREFY13+YW7+YRexysyrOu/wAwt38wi9jlZkEFYqaEwtka6V8m1I5+Xnhk5wPEFmKwUzJWNkEsvKEyOc04xhpOQPMEGwiIgIiICIiAiIgIiICIiAiIgIiICIiAiIgIiICIiAiIgKFKhBWaX9ItZ9Bb+JqsyrNL+kWt+gN/E1WdBgmgjllhkeCXROLmb+kgj2FZgsM0LZZYZC54MLi4BpwDkEb+sb/YsrUHpERAREQEREBERAREQEREBERAREQERQglFGVjkmjibtSPaxvW44QZVC41XqqzUm51dHK/9iHMhJ6ty0xqSvrTi12KqkB4PnIib96CyE9C+TV9oDdduoHNBjlqg7HAbDjtY9BI8yuppNUV3+3uFLQRn9Wnj2z6Xf0WjNpC4tusVfTXcvnY0/2tQwOIPDcOGN5QXJSq2JdV0YHKU1DcGt3f2bzG93j37lHOx9O7Fxs1fTY4uEe20DrygsyLjUuqLLVbo6+JjuBbKeTOf+bC6sc0crdqN7XjraQUGRFGUyglFClAREQEREBERAREQFBKlQUDKjKpdq1ZNzqrLZcJGmAzvigcWhuwQ4gA49C7uqa6ot2n6qrpX7E0YbsuwDjLgOB8qDsAqVz7NUSVNloqmd21JLAx73YAySMk7lstqoHvDGTRuceDQ8EnzIM6KFKAiIgIiIKxrv8AMLd/MIvY5WZVnXf5hbv5hF7HKzIBWClFQ1snZLmOJkcWbH7Ge1B8eFmKxU7pnCTl2NYRI4N2TnLc7j5cIM6IiAiIgIiICIiAiIgIiICIiAiIgIiICIiAiIgIiICIiAoUqEFZpf0i1v0Bv4mqzqsUv6Ra36A38TVZ0GCaIySwPErmCJ5cWjg/cRg+nPmWYLBUMmdNTuieGsa8mQftDBGPSQs4QSiIgIiICIiAiIgIoTKCUUZWvU19JRgmqqYYR/xvAQbCEqvT6ytbX8nSdkV0mcbNNEXfecBYxd7/AF35jZRTtP8AvKuTAH/KN6CyZ8Sxz1MNNGZJ5WRMHFz3AAKvOst/riTXX3kGnjHSR4A85wVmp9H2qMh9S2atlG/bqZC77uCD1UaxssL+TZUmokzgNgYX58mNywPvl7qiBb7BKxp4Pq3hnpbx+9d2moaWjaG00EcI4do0BbGEFabb9S1v55dYaJp/UpY8n0ngvcejbaX8pWvqa6T9qomJz6FYsIg1KW3UVEAKWkghx0sYAfSN62c71UhI/wD/AJMdHtu2Oxs7Od3DqVdbcaih11VVTpJTTRVTmSkk7LWFxbv6PJ5EH1BM9HSsU8zIIJJpSGsjaXOJ4AAZKoWhq+a4aurp5HvLZIZHhpJwMvbwCD6FxUH0+ZfPmWn4d1jdqeWrnhZEdocm7yDC7NHoqGjrIagXOtcYnh4aXDBIPA+JB3qq20NYP9Ko4Jt2MvjBI865MujbTtbdKKikeP1oJXD2rWr7bWX+/TQVL6ukttM1uwGdqJXdJz5yFrxQu0rqKipoqmeekuJcwxyHaLHAjBHp49WUHQNnvlIzFvvzpccGVcYdn/mG/wC5eezdU0eeyLZS1oHTBLsE+Y+5WQBMbuKCvc7oIB/rGgrqE9csJLfMR5Vu0mo7PWENgr4S4jc1ztk/euoWggg8DuK59TYbVVZ5egp3E9PJgH0hB0A4OGRvB4EdKnKrr9H0THB1vqaygcOiGY7J8xz7V4bbNSUeOxr1FUtH6lVFx84yUFlUqtuuuoaPPZVkZUNH69LNnPkad6mPWNvaS2tgrKEjpngOPSMoLGi59NerbV47HrqeQkZAEgz6Fv5QSigFEEqEyiD5pT2P4br9Ssi2W1UNWHQvdux278jz49i3669fCmhrhTzkiupQxk4JG8h4G0PLhdTSlDU0161BNPDJHHPU7UTnDAeNp5yPSPStDW+mpqj/AE+2RF0r+1nijG94zkHHTvxlB4ulbUR6Z09b6WV0Lq9kcbpGnBDcNHH/AJgvd60hQW2yyVdDJPDVUrTIJQ85cR7PMtmvstVU6XtT4GFlwt8ccjGuG/IAyPLuHoXi5XK7Xe2G3QWWqgmqAI5JJW4jYP1jlB39O1ktwsdJVT45WRmXY3AnhldNaVqomW62wUcbtpsLA3a6z0n0rcQSihEEosU00dPC+aVwbGxpc5x6AFr0t1oKzApqyCUnoa8Z9CDi67/MLd/MIvY5WZVnXW+gt38wi9jlZgcoIKxwSPkD9uJ0Za8tGT8YA7j51lKwUsxnbITE6PZkczDv1sHGfOg2EREBERAREQEREBERAREQEREBERAREQEREBERAREQEREBQpUIKzS/pFrfoDfxNVnVYpf0i1v0Bv4mqzoNeo5flqfkdnk9s8rnjjZOMefCzhYKh8zZqdscYcxzyJD+yME59ICzhBKIiAiIgIiICIiDVuFU+jo5J46eWpc0boohlzt+NypNZrm4Oq+x46SK3ZJG3V7RI8oA3egq/nescsEU7NiaNkjep4yPvQVWjoay8MzPqnlmnjHQlrcf8w3+kLfpdIWWndtupeyH8S6dxfnzcFlqdJ2WoO0aFkb+IfESwg9e4rUGma6lObdfq2PqE2JB96Dvw08EDAyCGONg4BjAAPQsuN6rjpdVUQG3BQ3Fo6Y3GN58ud3oUN1byBxcrTXUnQX8nttHnG/7kFlwi5VLqOz1mBDcICTwDjsn0HC6jXBzQ4EFp3ghB6RQD4kyglQVKgoKcP0on6L/APFc2mpDXVmr6drdtznEtb1uDnEefIVk+BagaxN424uQ5Hk9jJ284xwxj70stkqLdfLrWSvidFWP22BpO0N5ODu8fWg4Mt2qbxpK3UFNIX1ta7seTtt+GjtiTx3jBPiJWxYYG0v5Q6+BoAbFQsYAOG5sQW1ZNJuteoqmvL4jT9saeNucs2j0jGBgbty3aSzVEGsa27ufEYJ4BG1oJ2gRsDfu4dqgrEVsqrprK8R0tymoHMO058WcuG7duIVgtumrlRV8VRPqKrqo2HLonh2HbvG4+xZrVZaii1HcrjJJEYqrcxrScjhx3LvoNW5VQobdUVWztcjG5+yN2cDK4GjaM1dK2910jp6yoLthzznk2AkYA6OBXfuMU09vqIqcsbM+MtjLxlocRuyMHd5l4s8FVTWyGGukjkqGg7bomhrTvOMAAdGOhBugYUqEyglFGVz6u+Wyiz2TXQRkdG2CfQN6DoFQq5JrCmlcWWyirLgf2ooyGek+5G1Gqa7/AGVJSW5h4OmdtvHjwN3pQWLcFqV1xt9E3/TqmCIY+LI4ZI8nFcXmxX1mfhS/VUrTxZABGP8APmW7SaUstIQ5lCx7+JdKS8k+dBwa2s0vcJHMpLRJXTZ/8pAW7z0kjC5sNg1FLUPNrZU2uldwjfVkY8uN/wBy+jxxRxMDI2NY0cGtGAvWEFVotK3Hkf8AT9RXEy9UFQ4Aenj9y2OasvhBeftJVjUoK3zcuI4akrsdGQCnNy5eEld9UKyIgrnNy5eEld9UKObly8JK76oVkRBW+blx8JK76oTm5cvCOt+qPerIiCufAd8buj1NIGjcNqka4+c53p8Cag8KX/Y2e9WNEFc+BNQeFL/sbPenwJqDwpf9jZ71Y0QVC72i9xWmrfNqJ00bYXF0fYjW7Ywd2c7sqhUVgu1dg01DOWng4tLR6TuX2ogHipwg+f2vTGpo2sEtxZDGw5bHI4yhp6w0ggK+xBzY2h5y8AAnrK94RAKw01RHUteY89pI6N2RjeDgrKcY3qGbODs44nOOvpQe0REBERAREQEREBERAREQEREBERAREQEREBERAREQEREBQpUIKzS/pFrfoDfxNVnVYpf0i1v0Bv4mqzoNeed8U0DGwue2Rxa5w/UABOT5wB51nCwT1Aimgj2HOMzy3I4NwCd/oWYIPSIiAiIgIiICIiAiIgKCMqUQRhMKUQc6rsdrrsmqoYJHHi7YAd6RvXL5nUcBL7dV1tA878wzHB8oPEKyqEFZNFqqjOae50tc0fqzxbBPo96lt+vFJn4RsExaOMlI7lP/AG8fvVlwmEHAp9ZWaZ+xJO+nfwInYW4PVnguvT1lNVt26Wpimb+1G8O9i9T0lPUtxPBHKP8AjaCuPU6Ps0zjJHTupZOh9O8sI8g4fcg7ilVtunrrR5Nvv8/7lS0SD7+HmUGt1TRH+3t1LXMH69NIWn0H+gQWXG5ThVuLWNPEdm50FbQEHBdJEXMHnG/7ltO1bYmxcobjER1AEn0AZQdnh0qVWnapqKogWqyVtRng+Qcm0+co0asrm9u6itjSegcrIPaEFkLhjJ3eNcyt1DaaAkVFfCHfstdtO9Ayuc3SQqXbV0utdWdbDJsMPmC6lHYbVQgdjUEDCP1i3aPpO9Byxq+OpJbbLZXVpHBzY9lvnJ4KDJqutOWQ0VtjP7buUePRuVlDQ0YaAB1AKcIK5zXlqx/ra81tUDxjYeTj+qFt0elrLRkOjoInOH60g2z967ClB5DQAAABjcpwpRBGFKIgIiICIiAiIgIiICIiAiIgIiICIiAiIg8leImRMDhE1jQXEu2QBlx4k46V7KxwwxwBwjaG7Ti92OkneSgzIiICIiAiIgIiICIiAiIgIiICIiAiIgIiICIiAiIgIiIChSoQVml/SLW/QG/iarOqxS/pFrfoDfxNVnQatZVtpGMe+KeQOdsgQxOeR5QBuHjU1VU2kg5V0csgBxsxRl7vQMlbGEwg15qpsNNy5jmcMA7DIy5/1RvXoVDTSio2JdnY29gsO3wzjZ458SzYTCDBT1LaiAStZKwHPayRljvQd6ilqm1UZeyOVnbFuJYyw7vEd+FsJhBrU1YypfK1kUzOSOCZYnMDvISN/mSKsbLVSU4ina6Pi50TmsPkcRgrZwowg12VjH1j6YRThzG7W2YnBh4cHYwTv6+tH1bWVbKcxTlzxnbbE4sHlcBgFbGEwEGCaqbDLDG6OVxlOAWRlwb+8RuHnSrrGUjWufFPIHO2QIonPI8oA3BbGFGEGGpqW0sJleyV4BA2Yoy93HqG9RLVsipOyDHM4bIdsMjLn7/+Eb+lbGEx40GEVDTSdkbEuzsbexsHb4Zxs8c+JRT1LaiAStZKwHPayRljvQd6z4TCDBTVTamMvayVgDi3ErCw5HiPQopqxlS6VrYpmcm7ZJkicwO8mRvC2MJhBrR1jZKuSnEU4cwZL3RODD5HEYKMrGOrHUwinDmt2tsxODDw4Oxgnf1rYwmEGB9YxlUynMU5c8Z2mxOLB5XAYBUzVTYJImOjlcZXbILIy4DykbgPKs2Ewg16yrZSsa58c8m07ZAhic8jxnHAL1U1LaaB0rmSvAIGzFGXu9AyVmwpwg1papjKPsh0UzmlodsNiLn7+jZG/O9cqrmtNnjpq/4NDH1MjWNMdOBJkgkZGM53cF3sKuax3Ns/8yi9hQdulqG1MAlbHKwHPayRljvQd6UtS2pjL2MlZhxbiWMsO7xHo8az4Wld7lHaaB1XNDNLEwgOEQBLQenBI3IMtNWMqXzNbFOzkjg8pE5gPkJG/wAyMrGvrJKYRThzBkvdE4MPDg4jBO9KCsir6KKrpyTHK0ObniPEfGtGsv8ASUl4p7YWTS1E2MCIAhgPS7JGOvp3IN5lY19Y+mEU4c1u1tmJwYeHB2ME7+GetJKxsdXHTmKcueMh7YnFg8rgMBZx4/vU7vEgwz1TYHxMdHK4yu2QWRlwHlI4DyrzWVjKNjXvimkDnbOIYnPI8oA3BbBTcgw1NS2mgdM5kjw39WNhe4+QDevMlY1lGKkxzFpaHbDY3F+//h4538Fs48aYQYW1DXUwn2JACzb2Cwh+MZxs8c+JRT1Tain5ZsczG7+1kjcx27xEZWfHjTCDXpKttXFyjY5oxktxLGWHd4j0KKasZUvlY2OdhiODysTmB3kJG/zLZx40wgwR1LZJ5oQyUGLGXOjIac9RO4+ZeW1jHVrqURT7TW7ReYnBh8jsYz4lsYU48aDWfWMjqo6cxzlzxnabE4sHlcBgelJ6xkE0UTo53GU4BZE5zW+UgYHnWxhThBr1dY2jja98U0gc7GIonPPlIA3BeqmobTQOldHK8Nx2sbC9xycbgN6y4TCDFPUNggdM5kjwBnZYwucfIBvRlS11KJwyUAs29gsIfjGcbPHPiWXHjU4QYKaqbUwcs2OVjd/ayRuY7d/wkZUUlW2riL2xzRgOLcSxlh8uD0LOiDXpqxlS+VjYp2GI4PKxOYHeQkb+HQvUdS2SplhEcoMWMudGQ056idx8yzJhBgFWw1jqXk5g9rdrbMTgw+IOxgnxKJKtkVVHTmKdzpBkObE5zB5XAYHnWxhMBBr1FYynlijdFO8yHAMcTnAeUgYHnSrrG0bGvfFPIHO2cQxOeR4yANwWwmEGGqqG00DpnsleG4y2Nhe478bgN54qaeFkAeGF2HPLzk53k5Ky44IEHpERAREQEREBERAREQEREBERAREQEREBERAREQEREBERAUKVCCs0v6Ra36A38TVZ1WKX9Itb9Ab+Jqs6AiIgIiICIiAiIgIiICIiAiIgIiICIiAiIgIiICIiAq3rL4tn/mUXsKsiresvi2f+ZRewoLGsVRDHUQvhmYHxyAtc0jIIWVEFJpqkaKq56Ksmkkt8kZlpXFpJDulm7/PSuhpa0P2nXu4sJuFXl4z/ALth4AebHkG5av5QR/ZWscc1QVv3cMIKp2der3WVZs1TT09HTP5IPezaMrgN5GQd3BZ7Heq34SfZ70xra1rdtj2Y2ZG+bgVW9OWGgeauiulXNTVtPLjYZMGBzSBhwzx6d/Vhdaw0llj1DL8Gdn1c9PGduYua6Lfuxndkno6OKCKG6X3UfLVFsqaWigjkLGRyM2nuwAcnIPWF29M1tdV0czLnE5lVTyuie4twH46RuxjyKuQUNivlRU1UEk1orIZDtjbDHde0R0ebqXS0RcqiqkuVHNVOq46SUCKdxy54JdvJ6eAPnQWtERAREQEREBERAREQERQglFGUyg4errhVW2zieikDJjK1gJaCMFaoodWkZF4o9/RyA9ynX39wMP8A9xH7VZGjtR5EFa7B1d34o/UD3J2Dq7vxR+oHuW5VXt0GqqOzCAFtRCZOU2t7cB27GP8Ah6+laV81YLPfIaGSna6J4aXSl+NkE4Jxjo4oJ7B1d34o/UD3J2Bq7vxR+oHuVkDgQCN4PAquS6qa3VTLNFAJGlwY6Xb+KcZIx4kEdgau78UfqB7k7A1d34o/UD3LHNqe4OvNXb6C1CpNMcF3K43dfBZBedR5GdPAD+OEDsDV3fij9QPctvTlTcJX18FynZNNTTBgcxgaMbIP9V2W5I37j1Lj2L+9b39Kb/02oO2iIgIiICIiAiIgIiICIiAiIgIiICIiAiIgIiICIiAiIgKFKhBWaX9Itb9Ab+Jqs6rFL+kWt+gN/E1WdAREQEREBERAREQEREBERAREQEREBERAREQEREBERAVX1zIYaW2StY6RzK+NwY3i7AduCs6rmsvi2f8AmMXsKDzzrq/Bu6+pPuTnXV+Dd19SfcrLhEFRrL4a4Riq0pc5RG7bZtQncevgtjnVV+Dd19SfcrMiClVtwguE3K1mkLjNJjZ2nQHOFmor2aCHkqTSlyhjznZZARv6+Ct6IKRV1tNXS8tVaNr5ZDxeac5PlOFtUV9dQQCGk0rcoYwc7LISBn0K2ogrXOur8G7r6k+5OddX4N3X1J9ysqIK1zrq/Bu6+pPuTnXV+Dd19SfcrKiCtc66vwbuvqT7k511fg3dfUn3KyogrXOur8G7r6k+5OddX4N3X1J9ysqIK1zrq/Bu6+pPuTnXV+Dd19SfcrKiCtc66vwbuvqT7lhqtU1hpZQNP3SI7Bw8xkBu7jnHQrWsc0TZoXxPzsvaWnHURhB8jpNZXylLcVnKtH6srQ7Pn4/erNa9d1lSQySzyTvxxpsnPm3+1d6h0lZaEhzKJkrx+tN2/wBx3LssiZG0Nja1jR0NAAQVzXhzp9h/+4j3dW9WVvxR5FW9ejFgb9Ij9qsjfijyIKhcv0n2n6K72SrQ1NbWXXW8VG/I26U7JHQ4B2Pvwt+47/yn2n6K72SqKz9JdHu/8ufY5BtafvzXaQdWTEmShYY5ATvcWjd6RhVW1UU1PqWy1VVtcvWudM8O8ZOD5xvXuelmg1LVafhaBT1tVHI7H7AO1u8XuXdvzQzXFhAGAGkD0lBoUtyktutby+KgqawvIaWwNLi3hvKsNBqGoq6yOB9juFO15wZJYyGt3dK5unvl3ffIPaFcMIJC4ti/vW+fSm/9Nq7S4ti/vW+fSm/9NqDtoiICIiAiIgIiICIiAiIgIiICIiAiIgIiICIiAiIgIiIChSoQVml/SLW/QG/iarOqxS/pFrfoDfxNVnQEREBERAREQEREBERAREQEREBFCZyglERAREQEREBERBBXznV2pZfhNlDLRBhoatswdynxwMkdG7IIK+jHivmf5SqQRXenqWjAmiwd3S3/AAIQXfTd2kvdrFZJTiDaeWtaH7WQOngOnPoXWXNsFGbfZKOlc3ZfHENsf8R3n7yV0kBERAREQEREBEUIJRQDlSgIiICIiAiIgIiICIiCs69/uBn0iP2qwNmiLR/as4ftBYbnbaa60hpqxhfESHYBxvC5PMmyfMS+ud70HYc2kdOJnciZWjZa/dtAdQPnUltI6cTkQmVowHnG0B1ZXG5k2P5iX1zvenMmx/MS+ud70HYLaUzCY8iZWjAecbQHVlHNpXyslfyLpGfEe7BLfIehcfmTY/mJfXO96cybH8xL653vQdljaRkz5WCFsj/jPGAXeU9Ky8tF86z6wXB5k2P5iX1zvenMmx/MS+ud70He5eL51n1guPYXB1zvZBBBqm7x+41YeZNk+Yl9c73rpWq0UdoikjomOY2R207acXZOMdKDoIiICIiAiIgIiICIiAiIgIiICIiAiIgIiICIiAiIgIiIChSoQVml/SLW/QG/iarOqxS/pFrfoDfxNVnQEREBERAREQEREBERAREQEREEFVC31epbt2VLSVVFHFFUPhAkjJO4/wCKt+Mqu6K/Mbh9Pl/og89jau7vt3qinY2ru77d6oqyogrXY2ru77d6op2Pq7u+3eqKsi0bxWPt9pqquNrXPhjLwHcCR1oOT2Pq7u+3eqKdjau7vt3qiunYbg+52amrZWNY+VpJa3OAckbvQuhlBXOxtXd3271RTsbV3d9u9UV073d4bLbnVkzHyNDg0NbxJPBbsEomgjlAwHtDsdWRlBX+xtW93W71RXOuunNQXd9O6trKB/Y7i5gDCAc4zndv4K658SIK52Pq3u63D/0io7H1b3dbvVFdm61D6O11dVGGufBC+QB3AkAnf6FwpNSVDdFx3tsMXLuONg52fjlv9EGTsbV3d1u9UU7H1d3dbvVFbGk71LfbW6pniZHIyUxkMJwcAHO/yqNWX42G3MmibG+okfssY/geknGQcDd6Qgwdj6t7vt3qinY+ru7rd6p3uWO56lqaLSlHdWQxOmqS1pa7OyMgnr8S1heNYuAIsdPgjI3/AP8A0g3extXd3W71RTsbV3d9u9UV0bDU3Kpo3vu1KylnEhAYw7tnAweJ8a6iCtdjau7vt3qitWrrNRWyrt4ramjkhqapkJEUZB3nereq1rD/AG1j/mUSCyBSoUoCIiAiIgIiICIiAiIgIiICIiAiIgIiICIiAiIgIiICIiAiIgIiICIiAiIgIiICIiAiIgIiICIiAiIgKFKhBWaX9Itb9Ab+Jqs6rFL+kWt+gN/E1WdAREQEREBERAREQEREBERAREQFXNFfmNw+ny/0VjVc0V+Y3D6fL/RBY0RQgrurLnPTMo7dRvMVVcJRGyXojGQCfLvH3rj3ywXO32isqorxUVO1HieOUZDmdOMndjeV0tZUcokt12iY6UW6XlJI2jeWZBJHk2fvWnfdV0VxsVVT29k88skZDgIziNu7JJ8SD3bRcXaJtsVtLWPlOxLMSByLCTl3mXKvVE+w07qul1LNJVNIIhc/JeCRndnz+QKKqGodpaysqXyxWs57JMbTtjeSCfEsd7bp+S0yR2CifU1JDduVrHkxNBySSRx3Y86Doa15au0xR3M1EkbJGROdTDe0lwznPWM4XWliukGn6Ckopy90gDZqt5G1Ew7848Q3eZcvUI5T8nNByeXBscAON+MNwfvWte69tyobU5kk/wAER4ZVyRNILXAAYPp+9BivNLJYIjU0upJJaoEEwvfkuGd/Sf8A9K90VdFPQU1S97WctE14DiAd4yqDfI7BJZ5xYKF08rdnbnYx5EQzxJPAnGPSrTb7NbbtY7ZJW07Z3MpmNadojG4btxQbt9ljk09c9h7XYpZM7JB/VKqMv6Jov3v/AMxVkr7TQ2rTl1bQU7YRJTSF2CTnDTjj5VXJ2Ob+SqFpaQ7azgjfgykhBt6UItF5+DdrENdSx1MLSc9ts9tj0O9C0NVf64uVzkDiae1QBoLTuEpcAR19DvO1dC+wVMFist4o88vQRxkt372uaAQcb8dB8RKGifSfk6qHSg9kVDDPJ15cQR92PPlBo6gGfycWnd+tH+Fy6DNW3URtA09UEAYzk9XkWhf2Od+Tm1hrTudGTgcO1cPar9DvhZ+6PYg1rRVy19uiqZ6d1NI/O1E7i3BI/plbyjClAVb1h/trH/MovarIq3rD/bWP+ZRe1BZEREBERAREQEREBERAREQEREBERAREQEREBERAREQEREBERAREQEREBERAREQEREBERAREQEREBERAREQFClQgrNL+kWt+gN/E1WdVil/SLW/QG/iarOgIiICIiAiIgIiICIiAiIgIiIIzhV3RX5jcPp8v9FYiMquz6JstRM+WSGUve4udiUjeTvQWJFWuYVh+Yl9a5OYVh+Yl9a5BZTvWNkUbC5zGNaXHJIbjPlVe5hWH5iX1rk5hWH5iX1rkFjLQ5pBAIPEEcVjhpoKcOEEMce0cu2GgZPjwuBzCsPzEvrXJzCsPzEvrXILIWjBHBeGQxsj2GRtaz9lowPQq9zCsPzEvrXJzCsPzEvrXILDFBFC3ZhjbG3OcMGB9y98FW+YVh+Yl9a5cbUWlLVbhbuxopB2RWRwvzITlpzn2IL9xUYCrXMOxEn+wl9aVPMKw/MS+tcgsmN2Ewq3zCsPzEvrXJzCsPzEvrXILJhSq1zCsPzEvrXJzCsPzEvrXILKirXMKw/MS+tcnMKw/MS+tcgsqrer/APbWP+ZRe1RzCsPzEvrXLJTaLs1LUxVEMUokieHtJlJ3g5CCwqVClAREQEREBERAREQEREBERAREQEREBERAREQEREBERAREQEREBERAREQEREBERAREQEREBERAREQEREBQpUIKzS/pFrfoDfxNVnVYpjj8otZ9Bb+JqsjpGsGXuDR1koPaLBT1UFU1z6aaOZrTslzHBwB6shZkEooRBKKEQSihEEooRBKKEQSihEEooRBKKEQSihEEooRBKKEQSqzqp3KXWwUrgDHJV7Z68tAx7SrKqzqbfqLTo6eXefuCCzBSoUoCIiAiIgIiICIiAiIgIiICIiAiIgIiICIiAiIgIiICIiAiIgIiICIiAiIgIiICIiAiIgIiICIiAiIgIiICIiAiIgIiICIiAoUqEFRv1mvzr1NcrLPCwyQiItyNsjp4jA6OlUq6WzULSX3GCslxxc4l49IyvseEIyg+eaMZqA2d3wVJQNg5U5FQHbW1gZ4DGF3+T1l89Z/RJ7lYw0AkgYzxUo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WsvnrP6JPcuXWtvLdSWP4XfROHLO5PsYO6hnOR5FdyvlF31Jc49RGaR0LpaGSSOPtO1G8tO7rQfWFK0LLPUVVopairAE0sYe4AYG/ePuW+gIiICIiAiIgIiICIiAiIgIiICIiAiIgIiICIiAiIgIiICIiAiIgIiICIiAiIgIiICIiAiIgIiICIiAiIgIiICIiAiIgIiICIiAiIgIiICIiAiIgIiICIiAiIgIiICIiAiIgIijKCUUJlBKLXNXTNdh1RECOgvCxzXW3wNzLW07B1ulAQbR8S+X6ktPL6+FKGhkdW+Nwx1EDaPpDlfzqCzd9aP1zfeufNUadlvMF1ddaYVELCxoFQ3ZI38R5ygsDQAMAYAXtcznBZh/wDVaP1zfevUd9tMrwyO5UjnHgBM3J+9B0UWv2bS90w5/fCyskbIMsc1w6wcoPaLznoU5QSihSgIiICIiAiIgIiICIiAiIgIiICIiAiIgIiICIiAiIgIiICIiAiIgIiICIiAiIgIiICIiAiIgIiICIiAiIgIiICIiAiIgIiICIiAiIgIiICIiAiIgIiICIiAoJwhVcrbncrlXVdtszIoux8NmqpSe0J6GjG88UHSuN9ttr3VlXHG87wzOXegb1y+ctbXAGzWaonjPCec8mw+MdYW5a9N2+ga17om1FTxfPMNpznde/guxjzoK3Hb9SV4c6tusdA3O6KljDj53HeFLtKGoP8ArG8V9W3oZt7DfQFZAMIUFUq9PaRt2y2uZFE5w3crUODnDrxtJb6LRvZDYqRlDLK84a17+UyeoBxO9c6vbRjXM41AGmlfCBTukyGDGDx4da27rY7VeYGPsE9HFWxODmuieACOo7PDy49qDuzWmx08TpZrbb42NGXOdAwAefC9tslme0Oba6EtIyCKdm8ehVf8otdUNooqI0r+TfsyOnGdnayRs8PIV2G6gZRadpqyrgfHPI3Zjpv13EbhgeMYPnQdH4Cs/eqh+zs9y8S6ds0sZY610gB47MLWn0gZXJ53yUjIpLraKqkhlOGybnDz8P8AOVtah1NHZOwnCndUMqskFpwQBjgOn4yBzK093vHrpP8AuWJ+ira07VFLV0bxwdFMd3pWudZPpnwyXG01NJSTHDZnb/Jkf586tTHB7Q5u8EZBQV4WG8QgGDUlTtAbuVia8Hy5Kwit1PbXDsyhguMP7dK7ZcPNjf6FaVGPGg4NPrC0SyclNLJSTA4MdSwsLT1HoC7rXte0OYQ5pGQRwIWGpo6erj2KmGOZuMYe0O9qrr7XXadnnqrHCyoo3jL6JzjkEdLSc9Z3e1BagcqVpWu4QXSgiq6d2WSAEjdlp6QcdIW6gIiICIiAiIgIiICIiAiIgIiICIiAiIgIiICIiAiIgIiICIiAiIgIiICIiAiIgIiICIiAiIgIiICIiAiIgIiICIiAiIgIiICIiAiIgIiICIiAiIgIiIIKqtomjtup7rS1hMMlZK2SnLtwkGDuB6/ErUtO42ukulPyNZC2RvEE8WnrB4hBtgqQcqsi1361uxbbiytpxwgrB2wHicN+fQoZqqWjfyd6tVTRu+djHKM9I/plBaFB6Fz6G922447ErIpCeDc4PoO9b6Cuw3Kgv10rbVXUceaV45NkwBc/GQSB6OHEFcvU+mqG20U12tr30U8GHNDHYaTkBdy86aorvKycufTVTDkTQkBx8RWtT6RgbVxT1lfV1rYzlsc7g5pPRkdKDm6wkml0NRSVJJmdyLpMjB2i05yOjel5HJ6m03LJ2sWwG7TuGccPvCst7tEN6t7qSdzmNLg4ObxaR1fetU6ZpJbOLdWSz1TAS5skju3aejZPRhBr66fTDTFS2p3ucWiIDjtZyMebOfFlcG6j+z0ZtnPxMk/+n1ruRaOpTKx1fW1ldGze2Kd+W561ztd00U1ysFM8YikmdG4N3dqSwHHVuQdHXr6Zumpm1IJc5zeSA47ec58mM5XZtTZmWukbUuDpxCwSOHS7AyuRHpCldO19dWVlexhyyKeTLQesgDerCMNAAxjgEHtQsNRVwUrdqomjib1veG+1cWq1fbIn8lSGWvn/AGKZm1jyngg75WjdrpS2ikNTVvIGdlrQMuceoBcltVqa4sPI0VLbo35AfUPLntHWAOnyrYt2m44ars24VMlwrB8WSUbo/wB1vAH3DggjSFBUUNrlNVEIpKmd0/J5yWA4wDu47l31AGFKAiIgIiICIiAiIgIiICIiAiIgIiICIiAiIgIiICIiAiIgIiICIiAiIgIiICIiAiIgIiICIiAiIgIiICIiAiIgIiICIiAiIgIiICIiAiIgIiICIiAiIgKFKIIx41GF6RBx7hpm0XF7pKijYJHcXs7Vx9HHzrQGiLdD21FUVlJL+3FMQVZ0QVo2O+x/7HUshDfitkpw7PlOVhe3WULtlj7fUD9sjZ+7crUgCCqcprX5m3en/FOU1r8zbvT/AIq2IgqfKa1+Zt3p/wAV4eNYvc1z6a2Ocz4pO8jyK3qEFZbbNTVI2qi+RUxPFkFOHgeLJwvZ0rJVA/Cl5rqvPFjXcmw/8oyrHhEFep9FWOB+12KZMcBJIXAeZdunpKelj5OmgjhZ+zGwNH3LOiCAMJhSiAiIgIiICIiAiIgIiICIiAiIgIiICIiAiIgIiICIiA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t="7931" r="63448" b="23564"/>
          <a:stretch/>
        </p:blipFill>
        <p:spPr>
          <a:xfrm>
            <a:off x="1547664" y="1340768"/>
            <a:ext cx="6638344" cy="541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3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t="39655" r="66449" b="4229"/>
          <a:stretch/>
        </p:blipFill>
        <p:spPr>
          <a:xfrm>
            <a:off x="1259632" y="1168236"/>
            <a:ext cx="6927189" cy="5689764"/>
          </a:xfrm>
          <a:prstGeom prst="rect">
            <a:avLst/>
          </a:prstGeom>
        </p:spPr>
      </p:pic>
      <p:sp>
        <p:nvSpPr>
          <p:cNvPr id="12" name="Right Triangle 11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0" y="31008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/>
              <a:t>Flare 62351: Profile</a:t>
            </a:r>
            <a:endParaRPr lang="en-GB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5760640"/>
            <a:ext cx="1115616" cy="1124744"/>
          </a:xfrm>
          <a:prstGeom prst="line">
            <a:avLst/>
          </a:prstGeom>
          <a:ln w="28575">
            <a:noFill/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BDABALDA4MChAODQ4SERATGCgaGBYWGDEjJR0oOjM9PDkzODdASFxOQERXRTc4UG1RV19iZ2hnPk1xeXBkeFxlZ2P/2wBDARESEhgVGC8aGi9jQjhCY2NjY2NjY2NjY2NjY2NjY2NjY2NjY2NjY2NjY2NjY2NjY2NjY2NjY2NjY2NjY2NjY2P/wAARCAL9ArIDASIAAhEBAxEB/8QAGwABAAIDAQEAAAAAAAAAAAAAAAEGAwQFAgf/xABZEAABAwMBAwQMCQkECAUEAwEBAAIDBAURBhIhMRMWQVEUIlRVVmFxgZGTsdEVMjZTdJKUobIHNDdCUnJzdcEjNeHwJCUzQ2KCs9ImRIOiwkVkw/EXJ2Xi/8QAFAEBAAAAAAAAAAAAAAAAAAAAAP/EABQRAQAAAAAAAAAAAAAAAAAAAAD/2gAMAwEAAhEDEQA/APoCIiAiIgIiICIiAiIgIiICIiAiIgIiICIiAiIgIiICIiAiIgIiICIiAiIgIiICIiAiIgIiICIiAiIgIiICIiAiIgIiICIiAiIgIiICIiAiIgIiICIiAiIgIiICIiAiIgIiICIiAiIgIiICIiAiIgIiICIiAiIgIiICIiAiIgIiICIiAiIgIiICIiAiIgIiICIiAiIgIiICIiAiKEEooRBKIiAiIgIiICIiAiIgIiICIiAiIgIiICIiAiIgIiICIiAiIgIiICIiAiIgIiICIiAiIgIiICIiAiIgIiICIiAiIgIiICIiAiIgIiICIiAiIgIiICIiAiIgIiICIiAiIgIiIChFyLtqCktr2Q9tU1bzhlPDhzz5eoeNB18qM78dKrDo9VXF5zLTWuE8GtAkkA8Z4Z9CyjSMMzc19yuFVKfjOMxaD4gBwCDq1l4t1CcVVbDEepzxn0LmHW1gBI7NJI6onn+i2KTSlkpMbFBE93XKNv25XXa0MaGsaABuAAwAgr51pbX/AJnDW1vX2PTk49OFjk1Lcqhv+rbBVuzwdUYjHo/xVhM0QJzI0de/C9tc14y1wI8RyEFW+GdVeD8frf8AFPhrVXg/H63/ABVq2hnHT1KUFXi1Be4Mur9PTbHQad4cR5R6FlGsqRpzPbrpBH0ySU3at8uCVY0KCvc+NP5/PT5eRf7lu0morRWECCvhLicBrjsk+Y4XSOCcHpC51Zp60VxJqKCEuPFzW7Lj5xgoOkHAgEbwUz4lXOZdtYMQT1sDf1WxzkBvkysbqDUlucewbjFXRDhHVjtj4shBaAcqVwaLUkbqsUN0gdb6wjIbIRsP/ddwK7gORlB6REQEREBERAREQEREBERAREQEREBERAREQEREBERAREQEREBERAREQEREBERAREQEREBERAREQEREBERAREQEREBERAREQEREBERAREQEREBERAREQFClQg4GqK6drae10ZLKqvJY2XOBG0YyfLvW9arLQ2qLZpoWiQ/HlO97z1knetbUdrlq4oqyiyLhRkvgOdxORlpz1gJaNRUlxk7HeySkrAO2p5hsuz4s8f8AO5B2sImUCCVytST1VNYayWiGZ2sy3xDIyfMMrqrRu1fDbbfLV1LXOhYO2DRnju4eXA86Cp2Cxadr7XHUTy8vUSxgSmSbBa/AzgbuBW5p2y19ivtXFH29qezaY5zt4PQAOviD17j4llqNG2K4Qulp2GLlRlkkL8t8w3haVqNzsGoKSzVFYKukqGEsOy4uZgHh1DI8Yx1YQaFk1PBLq+omf2S6KtLYoGkA7BJA3jO4eTKtFRqihiqZKaniqa2aL/aNpY9vZ8ZOQPQuVYiBrq+OPAMBJ8W5eKC5VMz6nmtZYWwul7eqmkw156d2QenoKDuWTUdDfHSspWyxyxfGjlbh2OvcSFzna9tA228nVGRr9jkxGC53jG/GPv8AEuZY+zD+UKqFwfE+o5Ah3JDDR8XAHmWx+T2GPF0n2RypqNgnxDJx96DXm1ZTs1iyR8VY2JkHY/JOYARIXZzs54Yx4/Er4N+VXHfpCb/Lf/yFWIIJUEZG9SmUGrW0NLXwmKrgZNGeh4zjyLh2aaW0XuSwS7csDmmekeXZLGfsnPQCDhdW53qitTWdkyHlHnDImAue4+IBcyyUc9wukt9rmyROcDFSwvGCyLrI6z92/jlBZAcqVClAREQEREBERAREQEREBERAREQEREBERAREQEREBERAREQEREBERAREQEREBERAREQEREBERAREQEREBERAREQEREBERAREQEREBERAREQEREBERAREQQRlc662aiu0QbVxZc05ZI3c9p8RXSUIKwLbqO2jFBc462EcGVg7bybQ3nzqW6hu1PmOt09Ul7eLqdwe0+RWYhRhBX4tZWvleSq+yKGX9ipiLcejK3ZbrZqumfHLcKN0UjS1zTO0ZHpW/NTw1DNieKOVn7L2hw9BXNfpeyPdtG2U+T1Nx9wQca22eaAyQWLVLBT52hCI2Tln3/0C6Vk04LdVS1tZVOr66Q7p5G4LB1AZOPduUzaPsMzQDb2Mx0sc5p+4rDzNoofzCrrqE9UM5wT4wcoJGm54tQyXWluTomzOby0JiDttoxluSdwOOrIWOHTNZQTS/BF5fSU8r9swugbIAfETwXP1Daa60WaeujvtfI+PZw1ztxy4D+q34NNVcsEch1BcQXNDsbQ3ZCDLbNMOt98ddDXvnkka4Sh8YBcTjeCMY4cMLNZbVDpunqzPWsMU0pk2pAGBoPRknetcaRjm3V90uFXH826XZafLjissWirDE8PFDtHqdI4j0EoNK6x0VXeYLrR6jpKSeKLk/jMkDhknhteNblRrCzU2GMqHVMh3bFOwuJPi6PvWzzWsYOfg2D6q3qW30lEMUlNDD+4wBBw36mrnNPY2nbg4n4nKjYB8vHC8Nj1TcjmSantUByNlrQ+THn3efcrPhMIORadPUttkdUOdJVVjvjVE52n+YnguwBhFKAiIgIiICIiAiIgIiICIiAiIgIiICIiAiIgIiICIiAiIgIiICIiAiIgIiICIiAiIgIiICIiAiIgIiICIiAiIgKFKhARVuo1JWi61lFRWiSrNKWh72yAcRkbj5/Qnw9e/Buf1rUFkRVv4evfg3P61qfD178G5/WtQWRFW/h69+Dc/rWp8PXvwbn9a1BZEVb+Hr34Nz+tanw9e/Buf1rUFkRVv4evfg3P61qfD178G5/WtQWRFW/h69+Dc/rWp8PXvwbn9a1BZEVb+Hr34Nz+tanw9e/Buf1rUFkRVv4evfg3P61qfD178G5/WtQWRFW/h69+Dc/rWp8PXvwbn9a1BZEVb+Hr34Nz+tanw9e/Buf1rUFkRVv4evfg3P61qfD178G5/WtQWTKjKrfw9e/Buf1zVSrzqG8wX2pkbLUUTyW5gL9oM7UdHDx+dB9azvRfMrXrW/OfsGnZX+SIh3pbu+5X2z1tVXUfLVlE+jk2scm45OMDf/nqQaGuvklXeLY/G1dihOaGn/ht9gXA15W0zNO1dI+eNtRI1jmRFwDnDbG8DzFdW0XGjq6aKKmqYppGRN2mscCW7unqQdJFClAREQEREBERAREQEREBERAREQEREBERAREQEREBERAREQEREBERAREQEREBERAREQEREBERAREQEREBERAREQEREBERAREQFBUqEFb0/8q9SfvwfhcrIq3p/5V6k/fg/C5WVBCKUQQilEEIpRBCKUQQilEEIpRBCKUQQilEEIpRBCKUQQuXLp21T3CSuqKNk1RJjLpO2G4Y4Hd0LqqEGOOKOFgZExsbRwDQAF7wpymUFE/KbRAwUVa1vbNcYnuDd5B3jJ8WD6Vk/JlS7NBWVRB/tJBGD1gDP9V0tbyUc9gqaeWqgjnAD42ueMkg5wB4xkededCVNEdPQU8EzTMwnlWnAO0Tnh08QM+JBZ1KjKZQSihSgIiICIiAiIgIiICIiAihRlB6RRlMoJREQEREBERAREQEREBERAREQEREBERAREQEREBERAREQEREBERAREQEREBERAREQEREBQpUIK3p/5V6k/fg/C5WVVrT/AMq9SfvwfhcrKgIiICIiAiIgIiICIiAiIgIiICKEyglF5LgBk7gOtcut1HaKEHl6+IOH6rTtnPkGUHVKZVYdqisrMC02OrnB4PmxG0qXUGpri0dk3Cnt7DxZTNLneQk9PkQWGaohp4zJPLHEwcXPcGgecrh1WsrPC/k4ZX1cnQynYXZ8/BeYNHW4PEte+or5R+tUSEj0Do8q7dNR0tIwNpaeKEYxhjQ32IOC66airj/q+0NpYzwkq37/AKo3hOb11r990vkwaeMVKNgeTPT6FZQPEhOEHEo9I2WkIIomSu6XT9vnzHd9y81mj7LVku7EED/2oTsY83D7l3lKCs83rpRf3bf6gMHCOqaJB5M9A8yCs1PRfnNupq9g/Wp5Nh3oPFWUqMAoK63WNDC7YuFPV0MnVNCfuI4rq0V3t1wA7ErIZT+y142vRxC25ImSsLJGNe08Q4ZC5FZpWy1e99DHG/8Abiywj0IOzlTlVnmxWUm+132shA4MmxI0L0anVFBjlaOkuMY4vhdsO9B3ehBZFKrLdY08Dg250FbQk8XSRZYOjiN/3Lq0l7tlaP8ARq6GQn9UPAPoO9B0UUAplBKKFKAiIghU3VGpaqyalpIWkOpHQtfIzG85c4Ejx7grmqNqKjhuH5QbfSVDdqOWjc0jzS4PmOCgucE0dRTsnheHxyNDmOHSDvC4GiLtV3a1Tz1sgfI2csBAxu2Wn+pWjpiplsddJp24yAn/AGlNID2rgd+yPvPpWhpauda9D3WrYCXxzkNx0EtYAfSUF8NRCJeS5WPlP2NoZ9Cyg5VLtGkKGvs0dXWyTS1dXG2Xl9s5jJAIx93HK29D1tTNBXUdVM6fsOcxskecnZ37j6PvQWpaddc6K2hhramOAPyG7ZxnHH2rcVW1XEya+afjlY17HTvDmuGQdzUHS50WTvnT/XTnRY++dP8AWXFlvOl4XPa+3EBhILuw927zLyy+6Ve0Obbi4HgRSZQdznRY++dP9ZOdFj750/1l7gtlqngjmZb6cNkaHDMQBwRnfuWT4Gtfe+m9UEGDnRY++dP9ZOdFj750/wBZZ/ga2d76b1QT4Gtne+m9UPcgwc6LH3zp/rJzosffOn+ss/wNa+99N6oJ8DWvvfTeqCDBzosffOn+sstLfrVWVDIKauhllfnZa12Sd2f6LTvDLDZqVtTWUMDY3PDAWwgnJBP9Cta40VLSamsRpaeKEufMHGNoGe0QWYHKlQFKAiIgIiICIiAiIgIiICIiAiIgIiICIiAiIgIiICIiAoUqEFb0/wDKvUn78H4XKyqtaf8AlXqT9+D8LlZUBERAREQEREBERARFBOEBMri3XVNqtMroKmdxnbgmJjCXbxnycPGudT6jvF3Zt2izgQu3CaokAHoH+KC1ZWtV3GioWF9XVQwj/jeBnyDpXDNjvdfk3K9ujaf91Rt2R9bitqi0nZ6R22absmXiZKh3KE+nd9yDXfrGjmcWW2lq6+TgORiOz5yeHoXgzaruG+KnpLZG75x3KPHo3fcrJHDHEwMiY1jRwDRgL3hBWeapqmZvV1rK0cTGH7Ef1R1Lds1tsjIGVNrp6dzTkNmA2nbjg7zvXYKqlBWssFfd6GfDIGZrYMneWkbwPIQgsMdfSy1slFHOx1RGMvjG8tG7j6QuTV60slLMYjUPkI3OdEwuA8/uWhpKFrLHXXW4SGF1c9z5Jc7JDd+8Ho3kkY9yw2uqbFbY4LLp+aqp8nE8+w0SDaOTny+xB3rnW09fpe4z0kzJYzSy4c05/UKr1vprdWaAtsd1q30sIleWva4AlwdJgbwejPoXjTjg/RN+c1nJtPLkMByGjk+C5ly/RhafpTvbKg+iV9fTW2jdU1cojibgZ6+oBUbWmobfebHEyjkdyjKlrix7dk7Oy7f5MkLfvkLblrm20VWSKZkQk5Nx7V7hk7h05wAfECn5SqaEWelqBG0SsnEbXAcGlrjjyZAQXRatxuNNbKR9VVvDI2+knqA6StpVC8NNZry2Us7D2PHGZGgjIeQCeHmQc3VuoKG8UdCKKZ222pBdG4bLgMbjjq3q63C60NrjD66pZDnOyHHe7HUOJVX/ACg08LY7dM2FjZTUBm0GgEjHDyLb1O+3w3y2STU1RVVvbCKGLZII8YP3edBvW7VdpuMwhiqDHK4gNZK3ZL89WVy9V37sS9WumgrRExs+atrTwbluM+LBK5eqautqZLdLPajQs7IHJyGRpe7xEDeF0dZwxnUOnjybcyVJD+1HbdtGN/WgsFZfrZR0sdTPVxiOVpfHvyXjxDiVr2zVFrulR2PBM5s36rJGlpd5Fzb78H02pLfIylmqq2OJwZTQBpaGYOCQeHEnzLj6vrbhJT01XJafg5zJhydRyrTJnB7XdvHX5gg7moaOtut/obe9kwtD2F87o8gOcMnDiOjc3HlXC1Lp23WeutrqWF0raiXk30znkuk3je3x78ceJHjX0TcAqjp63vvlc7UFzy4bZ7DiJyI2gnB8oP3jKDc5ry0rR8E3eto8cI3u5SMf8pXkP1XRHt46K5RjoaeTef6KzYQoK2dXNpTs3O1V1Gelxj2mjyOHFdGi1Daa/Apq6EuP6jnbDvQcFdIjrXOrLFaq0Hsmggfn9YNDT6RgoOiHAqVSK+itNneTS6jqKBw/3TZDKB/y8VitmoNTyybEFF8IwH4kz4uR2x15yAgvmVVa+kqZPyiW6qbTymnjpiHyhh2WnEm4nhnePSsnwnqs/wD0CD7U33p8Jar8H4PtTfeg2NU2QXm3kwACsh7eF/A56s9RXG0vZJ59I3C3VkMlO+aZ2zyjC3gGkHxjIXR+EtV94IPtTfenwlqvwfg+1N96DXt95uVsoYrdPYq2eenaImyRM/s3gbgdrGBuXQ0paprZS1EtWGtqauUyvY052B0Dy8Vr/CWq+mwQfaW+9VPWNwvXZlLJW05oJGsOxyU21tDIydx3IPqWVWdTfKDTv0h//wAVTLRqHU22G0cs9WOBa9nKD08R6V2pay8Vd9sJvFCylIndsFp+NuGcjJI6PSgt1/A5v3Lr7Fl/AVoaFGdJUJ/if9Ry6GoPk9cvosv4CufoT5I0P/qf9RyDS1Hf7pQX6C2WyGKV1RC1zQ5pJDi4jPHhhq2JrxdaG0R9nU0PwnUS8jBFG7IcT0kdQ6Vq3L9J1q+iu9kq19bwuF6tVVJLLTUrSWOqIycxknxcEGesumpLPFHWXKOkmpGvAmbADtNB6fEP64W1qPUkttjtk9DEyqiqye1yQXDAwAejOepcy8UVDDaWz1eobjUU05DWtbKH8pv6B044+ZRqGKOnbpWKHlBGyVobygw7GWcR1oNqtvOoLPyVZdIKR1C54bIyInbbnhv8X9F1tRXp9qpoG00Inq6p4jhjJ4k9J+5c/wDKJ8mvJMz+qwan/wBD1DY7lOdmkjOw93HYPWfT9yDja0kvzbdBFdm0roXS7TXQA5DgCMHyglWu9fKXT/8AEm/6a5n5QrjSfAbKUObLNM5r48O+KBv2vRu866d5+U2n/wCJN/00Hf6FKjoUoCIiAiIgIiICIiAiIgIiICIiAiIgIiICIiAiIgIiIChSoQVvT/yr1J+/B+FysqrWn/lXqT9+D8LlZUBERAREQEREBERAUEZUog0qy10Ff+d0kMxxjL2AkefiuO7R1JC50lsq6y3yHphkOz5wePpVlUIKwINV0Dv7OppLjGD8WRvJuI9g9K9O1W+icG3a01lIf2mgSM8zhhWXCggEYO8dSDnUN/tVwA7FroXuP6hdsu9BwV0QQRkbwubXaetNwB7IoYS79tjdl3pGCuaNKz0bi61Xmspupj8SM9BQWTKrOrtNyXzsZ9M+NkkZLXOecZacenB3qeytU0G6ejpbkwfrwP2Heg/0C9xaxomSCK5U9Vb5ekTRnZ8xHuQdGstMdTYnWpr+SYYRE1wGdnAGN3VuXEorbqekp47fHVUTaWMbAlDCXhvWBwyrFR3KirhmkqopunDHgkebitrzoKvadN1dvtV3t7qhj46pr2wHfuy0jLvSOHUtar0rWzaNorQJIRUU8xkcSTskZfuBx/xD0K44U4QV/UdikuTqeropGw3ClcDHIdwI44P+etci72DUl8p2x11TRsET8sjYCA7dxKu+ExuQQFwdR2Oa4SU1bQTiGvpXZjc74rh1H/PWu+iCk3Gw6jvAhNfVUYEMoc2JgIHlz/RdO+WSumu0F3tU8bKuFhYWSglrhv4ekqx4TCCnXGw367Q08ldV0vKQSB7YY2kN8ZLuOcLf1PZay6S26qopImT0cheGyfFOcHOfEWjy5VhwiCrVVjura2K8UNRAy5ui5OoY4Hk3nAGR1cB6B59K86Zvt7igkrK6mMsZxyLGkMA6TnO89HBXXK59ffrXbi4VdbExzeLNrad6BvQbNayokopmUjxHUOYRG93BrugrT0/T3GkoXRXSaKWXbJZyYADW4G7gOnPpXPfqapqiG2ez1VTn/eyjkmeYnj9ydh6luLT2TXw22N36lOzbeB+8eB8iCwTVEMDC+aVkbAMlz3BoA8pXDq9Y2uGUxUxlrZQcbNMwuz5DwPmSm0fbmyCWsdPXyjftVMhcM+Tp8+V26elp6WMMp4Y4mjg1jQAEFfdXamrz/oduhoIj/vKp207y4HDzhGaYqq1v+urxU1IPGKE8nH5Djj9ys2EQcyg09arcQ6loomvByHubtOB8RO8LpgYUogjCKUQQilEEYWnV2qhrpo5aulinfGMNMjdoAeQ7luog8MjbG0NjaGtAwABgBVvUw/8AEOnPpD/Y1WdVjVkNaa+0VdFRPq+xZXvexpx1Y3+lBYamnjqqaWnlBMcrCx4BxkEYKx2+hgttFHSUrSyGPOyCc4yST95XD5xXnwXqfXj/ALU5xXnwXqfXj/tQdeW00kt2hub2E1ULNhjtrcBv6P8AmKzVtHBX0r6eqjEkTx2zSuFzivPgvU+vH/anOK8+C9T68f8Aag2KPSFloqls8VKXPact23lwB68Fb9faaS4yU0lUwvdTP24yHEYO73BcjnFefBep9eP+1OcV58F6n14/7UHZuVsprrS9jVjC+LaDsAkbwvdbQ01dSupqqJssLv1Xf54rh84rz4L1Prx/2pzivPgvU+vH/ag9s0RYmBw7Fc7aGO2kccfesl6H/iXT/wDEm/6awc4rz4L1Prx/2rAyoul11DapaizTUcVM6Que54cDlhA6BhBbOhSoClAREQEREBERAREQEREBERAREQEREBERAREQEREBERAUKVCCt6f+VepP34PwuVlVa0/8q9SfvwfhcrKgIoTKCUUZTKCUUZTKCUUZTKCUXnKZQekUZTKCUXnO7P8AVTlBKhRlTlBGF4lhZMwslY17Dxa4ZB8xWTKjKDiVekbNVO2+xBBJxD4DsEHrGNy1X2O90ZzbL7JI3ojrG7f/ALv8FZcpnO9BWvhi/W+PNys3ZDRxlo5Nr/28Vno9X2ipeI5ZnUkv7FQ0s+/h967ywVNFS1TcVFNDMD0SMDvagyQzxTt2oZWSN62OBH3L2Cq5Loy2iQy0UlTQyE/Gp5SPavLqHU1BjsO4wV8QHxKpuy/ybQ4+coLMirHOauoGk3iyVEMbeMsBEjR4z1Dzr27VE1W0fA9oq6vP+8kHJx46wTxQWTKxyzxQs2pZGMb1ucAq82m1PX5FTW01uiI+JAzlH46d53Dygr3DpC3GQSV0lTXycc1EpcM9ePeg9VWsbVE8xUz5K2YHGxTMLsny8D5srF8Iajr99Fa4qKM8H1bsu+qN48671PS09MwMp4I4WgYDY2Bo+5ZuCCtR6bra0E3m81E7TvMMH9mzzkcR6F0qHTtpt+Ox6GHaHBz27TvSV08oCgBuBgY9CnCZTKApXklM+JB6RRlM+JBKKMqMoPSLzlM+JB6RedpM+JB6RRncozngg9KFBKAoJRMqM7uCCUUA5TKCUUZTKCUUZU5QEwmUBygKURAREQEREBERAREQEREBERAREQEREBERAREQEREBERAUKVCCt6f+VepP34PwuVlVa0/8q9SfvwfhcrKgxSluAwybDn5DSMZzjoyvFNA+CLYdPLOc525cZ+4AfcpmgjllhkeMuicXM38CQR7CVmCDXpKZ1NGWPqZqgl2dqYtyPFuA3JT0z4XyudUzTB5yGybOGeIYA3eXK2UQa7Kdzal8xqJXNcMCM7Oy3yYGfvQ07uy+X7Il2dnZ5Htdjy8M5862EQa0tM6SeOVtTNGGcY2bOy7y5BP3pUUz5pIXtqZoRGclkezh/Dc7IJxu6McVsog1qqmdUMa1lRNT4OdqLGT4t4O5ep4HTQujbPJET/vI8bQ9II+5Z0QYXwudTmITSNJbjlG42h4+GM+ZI4XMp2xGaR5AxyjsbR8fDGfMsyINelp308Ow+plnOSduXGfJuACikpn08ZY+pmqCXZ2ptnI8W4DctlEGtT0zoZJXOqZpg85DZNnDPEMAbvLlSync2pfKaiVzXDAiONlvjGBn71sIg1nU7jVifsibZDdnke12PLwznzrWrpqeGqg5e5GlcTui22tEvDccjJ83WuiuVqGzQ3q2up5N0je2ieOLXdHmQbk9O6aSF7amaIRnJZGW4fw3OyCcbujHFYamSCqm7DiuBhqWYcWQvbt48YIO5Va36yNJZ54K9ubnSHkhG445U5x0dI6V29P242yjnrK8t7MqMy1Lxwb048wQdaogfUQmNtRLCcjt48bX3gj7l6fC51OYhNI1xbjlBjaHj4Yz5lXo9UVlZystqsslZSsOBMZhHtHpwC1b9v1BSVtmfcsmOOJpMzDxYRxHj8XWg6MMLooGxumklIGOUfjaPlwAPuSngdBA2N08kxbnt5MFx39OAAq07VdzFvNeNOy9iY2tsz4Oz+1jZzjG9WO31sNxooqunJMUrdpuRgoOdeKd1Npm5MfUzVJMEh2ptnI7U7twAwp0xTOistG91TNKH08ZDH7OGbuAwAenpJWfUfyduX0aT8JVCdqTUdFaKZsVH2NTMia1k/Ik5AAwcncg+ix07o6mSU1Mz2v4RO2dlvk3Z+9SaZxqxP2TMGgY5Htdg+PhnPnXyKlvV2rLxRySVM1TKJ2FkbpMNcdoYGOAyr/8Lam6LBH9oCDvyQOfPFIJ5GBmcxtxsvz15Gd3iUVFM+aSJzaqaERuyWx4w/eNxyDu3dGOK4XwvqbvBH9oCfC+pu8Ef2gIO7V0zqmIMZUzU52s7cWznybwdymogdPBybaiWE5HbxkbX3gj7lwfhfU3eCP7QE+F9Td4I/tAQWB8RdTmITPa4t2eUGNoePhjPmUQQuigbG6aSUt/3kmNo+XAA+5cD4X1N3gj+0BPhfU3eCP7QEHfpoDBA2N00kxH68hBcd/TgBeaSmdTxlj6qaoJOdqbZyN2MbgNy4XwvqbvBH9oCfC+pu8Ef2gIO7BTPimlkdUzSiQ5DH7OyzyYAPpJSOmeypklNVM9r+EbtnZb5MAH71wvhfU3eCP7QE+F9Td4I/tAQd11O41Yn7JmDQ3HJDZ2D4+Gc+depIXPnikE8jAzOWNxsvz15Gd3iwuB8L6m7wR/aAnwvqbvBH9oCDu1FO+aSJzKmaHk3ZLY9nD943HIPV0Y4pV0zqiIMZUzU5BztRbOT4t4O5cL4X1N3gj+0BPhfU3eCP7QEHeqIHTQcm2olhO7t48bX3gr3LGZInMEj4y4YD242h4xkYz5lXvhfU3eCP7QE+F9Td4I/tAQWGOMsiax0jpCBgvfjLvGcDGVEMRjhbGZXyFoxtvxtHxnAxnzKv8AwvqbvBH9oCfC+pu8Ef2gIO/TwOgi2HTyTHJO1JjPk3AKYYTFt5mkk2nFw28dqOoYA3BV/wCF9Td4I/tAT4X1N3gj+0BB34oHRzSyGeWQPxhj8YZjqwB9+V4ZTObVvnNTM5rhgQnZ2G8N43Zzu61w/hfU3eCP7QE+F9Td4I/tAQd0UzuzDP2VNsYxyPa7A8fDOfOklM99THMKqZjWDfG3Z2XeXIz964XwvqbvBH9oCfC+pu8Ef2gIO7PTPllie2qmiEZyWR7OH+I5BPowlVTuniDGVEtOQQduLGfJvBGFwvhfU3eCP7QE+F9Td4I/tAQd+ohdNC6Nk8kJd+vHjaG/oyCPuUyQukgMTZpIyRjlG42h4+GPuVVrtRX6j7HNVaoqaOWdsReZNvj0YVvCDCyFzKYRGeRztnHKOxteXhjPmSlhdBCI3zyzkHO3LjP3AD7lmKxxNe1rtt+2S4kbsYBO4eZBlREQEREBERAREQEREBERAREQEREBERAREQEREBERAREQFClQgren/lXqT9+D8LlZVWtP/KvUn78H4XKyoNaopmTTQSOLgYXlzQMYJLSN/mK2AsE8BlmgkEjmiJ5cQODsgjB9KzhBKIiAiIgIiICIiAiIgIiICIiAoKlQgpFTSwSflOgD42nEQk/5gDg+XcFZNQxPmsNfHECXugcAOvcdyh9kgdf2XflJBMyPk9ndskYI/qumWgjB3g8UFH0pSXSosUBt96jhiBcDGKdri05OQSd5616sdNRxxXyonuPZELw5lUGwbGHb8kDh0noXWl0hRCR76CprLeZDl4ppi0O8y37bZKO2211BC0uikzyhecl5IwSfMgrEVovNNa2PsFzbUUMke22Goa3JBGdneCPNuVg0teH3u0CqkhET2vMbg3OySAN4z0b1oRaJpoNuOC5XGKnee3hZNhrm9IOOIVgoaSG30kVLTtDIoxstH+ek8UGrqP5OXL6NJ+EqdPD/AMP276NGP/aFGoz/AOHbl9Gk/CVOnvk/bvo0f4QgmWx2yWqZUuooRPG8Pa9rcHaByDu48F0ApRBCKUQQilEEIpRBCKUQQilEEIpRBCKUQQilEEIpRBCKUQQilEEIpRBCKUQVjXX5hbv5hF7HKzBVnXf5hbv5hF7HKzIIKxU7Zmtfyz2vJe4twMYbncPMFmKwUpnLZOyA0ESODNnpbnd9yDYREQEREBERAREQEREBERAREQEREBERAREQEREBERAREQFClQgren/lXqT9+D8LlZVWtP8Ayr1J+/B+FysqDXnjkfNTuZKWNY8l7f2hskY9JBWdYZhNysBiLQwOPKA8SMHGPPhZgglERAREQEREBEUIJRQiCUUIglFCIJRQiCUUIglFCIJUFEQUL8pBqqd1LNDUTMhmY6KSNrsNyN43eME+hZfybPqZ6erfNO+SNmzHG1xJDcA8PNhdL8oFJ2TpqSQDLoHteN2d2cH258y9aCpDS6Ygc4ODp3OlIIxgE4HpAB86CyKVCIJRQiCUUIglFCIJRQiCUUIglFCIJRRlEEoiICIiAiIgIiICIiAiIgrGu/zC3fzCL2OVmVZ13+YW7+YRexysyCCscEj5GvL4nRlry0Bx4gHcfOshWKmnM7XkxPj2JHMw8Y2sHGR4igzoiICIiAiIgIiICIiAiIgIiICIiAiIgIiICIiAiIgIiICgqVBQVuxdpq3ULXbi8wuA6xskZVkVatny6u38CNWUIME75mywCKMOY55Ehz8UbJwR58LOPGsM0j2SwNbEXiRxa52fiDZJz494A86zBBKIiAiIgIiIC4erLjVWy1NmonNbM6VsYLm7Q3ruKta7/uaH6VH7UE9ias75W8f+ifcnYmre+dv9SfcrGhQVzsTVvfO3+pPuTsTVvfO3+pPuW3V6mtVFPUw1FUGS0+ztsIOTnhgdPmWf4dt3wV8J9kDsU8HkEEnhjB35yg5vYmre+dv9SfcnYmre+dv9Sfctq36otNyqRT01T/bHeGvaW58mVt3S7Udpp2zVsvJtc7ZbuJLj4gg5XYmrO+Vv9SfcnYurO+Vv9Sfct61agtt3lfFRVG1IwbRYWkHHXvWrZ5GG/XRrbnPUva4Zp3tIbD4hk4Pmwgx9i6s75W/1J9ydi6s75UHqT7ltXHU9ottTyFTVASj4wY0u2fLhcjSVyfcL/d3iqlmpQQ6IPc4hoyeAPDdhBu9iat752/1J9ydiat752/1J9y6tsulLdYXzUby9jHljiWkbwlvu1Hcn1DKSQvNO/Yky0jB39fkKDldiat752/1J9ydiat752/1J9y2bhqm026pdBU1B5Roy4MaXbPiOOBXRoK6nuNK2ppJBJE7g4ezyoOBVWzVFXSy001xoDHMwsdiIg4IwehKW2aopKWKmhuNAI4mBjQYiTgDA6FZycBcSt1bZ6GqkppqomSM4fsMLgD1ZCDB2Jq3vnb/Un3J2Jq3vnb/Un3LqsutI+2fCMby+lDdsuY0kgDju47kobrR3CgNbTzDsdudp7u12ccc54IOV2Jqzvnb/AFJ9ydiat75W/wBSfcoumqaH4BqKyjqXbTi+GFwjO+QNz0jyb1h05qGnj0oytuFTI90TyyaRzS45LiR5dxCDP2Jq3vnb/Un3J2Jq3vnb/Un3LatuqLVc6sUtLOXTOBIaWFucDPSvFZq2z0VS+Caqy9hw7YaXAHqyOlBg7E1b3zt/qT7k7E1b3zt/qT7l1xcqV1tNwbKDShhkLxv7UBaE2rLJDFDI6vjIlGQGZcW8PjAbxx6UGv2Jq3vnb/Un3J2Jq3vnb/Un3LardUWihjifLWMc2UFzDF2+QN2d3j3eYroUVdT19IyqpXiSF4yHcPLxQcXsTVvfO3+pPuTsTVvfO3+pPuWSo1jZKeaSJ9US6MkOLWEjI8a69FWQV9KyppniSKQZDgg4nYmre+dv9SfcnYmrO+dv9SfcrGmEFYtNdd26mktdzqIJmilMwMTNnftAD+qs4VZj/SPL/L//AJhWYIJREQEREBERAREQEREBERBWNd/mFu/mEXscrMqzrv8AMLd/MIvY5WZBBWKnqGVDXuj2sMeWHaGN4OD5lmKwUtRHUtkdFnDJHRnIx2wOD96DYREQEREBERAREQEREBERAREQEREBERAREQEREBERAREQFClQgrVr+XN2/gRqyqtWv5c3b+BGrKgwT1Aimgj2HO5Z5bkcG4BOT6FnCwzVEcUsMb87Uzi1uB0gE+wFZgglERAREQEREBVrXn9yw/So/arKq1rz+5YfpUftQWRERBTKC2U1dry8S1UYl7HDNljhlpJaBkg+Ra2oJHM1jb6OChdUU9PEJGUbDsNc7tjtDo6vQVYbba6im1Hda6TY5Gq5Pk8HJ3DBz51i1JY6ivnpa+3TNhr6QnYJ3B4PQT6fSUHDvsFyujIZKbTr6arhkbIycSMJ3dBxxC6F9oLq67Ul5oqWGcxU4Y6mkO9pJJJHRnf9yS23UV4liiuk9NSUjXbT20jnB7/FklbN4tFxbX09wscscc0cfJPil+I5u7H+fIg5duu1DWaop31lsqLfXbBYzJw12esYB8imyyOi1NqWVnxmNLh5slbcVnvFzvdLW3w00cdHl0TKbO927r8g9C2bPZqikv8AdqycRmCrOGAHJIyeIQaOhKKmqrHLVVMDJpqiZxkfI0OJ9PlPpWLSNGyg1HfKaIgxx4DcdAyThbENpvtjknhsjqOajleZGsqNoGI9Qwf84WTStguFqrq6evlZKagDt2uJJO8knPlQYfycf3PVfSXewLV0pK+GDUksbsPZI5zT1EbXuWxT2W/WSWop7NLSvo53bQM+dqMnqx1DHFb+nbBLa3XGOplFRFUuadvpduO1kdG8lBwdKVlXHZcRWF1aJHuLp+UaNvJ6c793BdTR1FX0lbc31NG+kpp3h8URcCGkk5Ax4sKKe1agsZfTWaSknonOLmNqQQ6PPkxldLTtsrKEVFRcqjlqupftODSS1g6APSg3bxUPpbRWVMWOUihe9ueGQMqoaaq6tlhhYzTrqtr9ovm5Ro5TtjvOR5vMu3ZamrudTeqS4bMtJHJyUZawBpac5GRxOMZ6lo0tr1LZmS0VrkpJqPaJhdPnajB6seXpyg96Qo7hR19eyajko6GXt4oXvDg053geb+ir162Lbep7FDXGntlU9sk2RtckTvIB444K12+0XO3Wqtk7IFXdagdq97yGszgDHHhvPDfuCUOlYGWSopKt7paisaDUTE5O0OGPEDwQZ7vRwUekaylhYBFDSuDRgfsnf5VV6jA/JVAQMEv3+sKsdDbrm/TNRariYhJyJhilY7IIIIGRgcNy4zNO3x+lqi0T9jkNcw04a7gNol2T6EG/Wx09l0Wayhpoo5xTMaJA0bXbkAnPnytOyVFVT2Smgj0w+eJ0QcZDKz+0yM53jgcq1NoI5bQygqmh7OREbwOnAxuXAgodT2mHsO3zUdVTN/2T6ja22N6BuONyDQttDX2/Sl+irKd9PEWOdBG521sgg5HHyLpaOttHzUie6nje6pY4y7TQdreRg+LCzU9hq4tPXCmmqeyK2sa4ue5x2QSMADPQt7T9BNbrBTUVRs8rG0tOycjeSf6oK9+TmhpZrLPPLBHJK6dzC54ycBrd2/yleNNyQ00GpLfUTOit9LI5odntmNO204PXhox4/Ku1o60VNltElLV7G2Zi8bByMEAf0Wpb9Mycrf21+wYLlLtM2XZIG04g+I7wfMg0LVdoY6UUdl07U1VKMhs0mBynWSSMcc9Po4L3+TsyCovMT2GIMlbiEHIjOX5A9GPMtimoNVU1Ey2RzUDadjeTbU4dygb0HjjIWbRmnqqwvr21Lo3tlLOTcw8QNriOjiEFpREQViP9I8n8v/8AmFZgqzH+keT+X/8AzCswQSiIgIiICIiAiIgIiICIiCsa7/MLd/MIvY5WZVnXf5hbv5hF7HKzIBWOF0Tw4wlpAeQ7Z/azvz417K8Qxxxhwia0Bzi52z0knefKgyoiICIiAiIgIiICIiAiIgIiICIiAiIgIiICIiAiIgIiIChSoQVq1/Lm7fwI1ZVWrX8ubt/AjVlQYZpYmSQtkIDnuLWZ45wTu82VmCxSiHlYeULNsOPJ7R35wc482VkHBB6REQEREBERAVa13/csP0qP2qyrRu1qp7xSdi1W3ye0HdocHI8aDdCKunRduPGpr/tBUcy7d3TX/aCgsaKucy7d3TX/AGgpzLt3dNf9oKCxoq5zLt3dNf8AaCnMu3d01/2goLHhMKucy7d3TX/aCnMu3d01/wBoKCxoq5zLt3dNf9oKcy7d3TX/AGgoLHhRhV3mXbu6a/7QU5l27umv+0FBY1BAKrvMu3d01/2gpzLt3dNf9oKDvxRRwsDImNY0fqtGAsirnMu3d01/2grnz2G1Q3qmtpkuJkqGOeHioOABlBc1GFXeZdu7pr/tBTmXbu6a/wC0FBYsKcKucy7d3TX/AGgpzLt3dNf9oKCxoq5zLt3dNf8AaCnMu3d01/2goLGmFXOZdu7pr/tBTmXbu6a/7QUFiwmFXeZdu7pr/tBTmXbu6a/7QUFjRVzmXbu6a/7QU5l27umv+0FBY0yq5zLt3dNf9oKkaLtw/wDM1/2goMcZ/wD7GlP/APn/APyCsy49r03RWqtdV0753zOYYyZZNrcSD/RdhBKIiAiIgIiICIiAiIgIiIKxrv8AMLd/MIvY5WZVnXf5hbv5hF7HKzIBWGnp4qdrxE3Ae9z3b85cTkn0rKehYaamjpWvbHnD5HSHJzvJyfMg2EREBERAREQEREBERAREQEREBERAREQEREBERAREQEREBQpUIK1a/lzdv4EasqrVr+XN2/gRqyoMM0MUksL5AC+NxdHv6cEHy7iVmAwFr1EUL56d8jsPjeTGM4yS0j2ErYCCUREBERAREQERcy+3b4Ho2VHIcttStj2dvZxnpzgoOmijKIJRQiCUUIglFCIJRQiCUUIglFCIBVauHy+tP0eT2FWVcyotPL3+kunL7PY8bmcnsZ2sg7853cepB01KhEEooRBKKEQSihEEooRBKKEQSihMoJRctt32tRutHIY2afl+V2/GBjGPHxyumglERAREQEREBERAREQEREFY13+YW7+YRexysyrOu/zC3fzCL2OVmQQVhpYHQNkDpXS7cjngu/VBOceQLMeheImyNDuVe15LiQQ3GBncOO/HWgyoiICIiAiIgIiICIiAiIgIiICIiAiIgIiICIiAiIgIiIChSoQVq1/Lm7fwI1ZVWrX8ubt/AjVlQYZoI5ZYZHjLonFzPESCPYSswWvUUzJpoJHFwMLi5oGMElpG/wAxWwOlBKIiAiIgIiIC5l+tDb1QCldO6DEgeHtGSCF00QVvm5c/CSt+oPenN25+Etb9Ue9WREFb5u3Pwlrfqj3pzdufhLW/VHvVkRBW+btz8Ja36o96c3bn4S1v1R71ZEQVvm7c/CWt+qPenN25+Etb9Ue9WREFb5u3Pwlrfqj3pzdufhLW/VHvVkRBW+btz8Ja36o96c3bn4S1v1R71ZEQVvm7c/CWt+qPenN25+Etb9Ue9WREFb5u3Pwlrfqj3rUlt9VFcobe/U9f2RM0vYOTGCBx3q3Ks3H5e2kf/byewoPfNy5+Etb9Ue9Obtz8Ja36o96salBW+btz8Ja36o96c3bn4S1v1R71ZEQVvm7c/CWt+qPenN25+Etb9Ue9WREFb5u3Pwlrfqj3pzdufhLW/VHvVkRBW+btz8Ja36o96c3bn4S1v1R71ZEQVvm7c/CWt+qPenN25+Etb9Ue9WREFb5u3Pwlrfqj3qRp25+Elb9Qe9WNEHBtWnZKC6vuM9ymrJXQmL+0aBuyD/Rd1SiAiIgIiICIiAiIgIiICIiCsa7/ADC3fzCL2OVmVZ13+YW7+YRexysyCHdCw0kLoGyB0zpdqRzwXfqgnOPIOCzFYaRk7GyCokEhMji0gYw0ncPMEGwiIgIiICIiAiIgIiICIiAiIgIiICIiAiIgIiICIiAiIgKFKhBWrX8ubt/AjVlVatfy5u38CNWVBgng5WaCTlHN5J5dgcHZBG/0rOFgmjkdLA5kuwxjiXtx8YYIx6SCs4QSiIgIiICIiAiIgIiICIiAiIgIiICIiAiIgIiIIJVauHy+tP0eX2FWORu3G5oJGQRkdC+J1FVcGXItdUzuqYnGNrto7Q34wEH24HKlYKSIwUsULnmR0bGtLzxdgYys6AiIgIiICIiAiIgIiICIiAiIgIiICIiAiIgIiICIiAiIgrGu/wAwt38wi9jlZlWdd/mFu/mEXscrMggrHA6Vwfy0YYQ8huHZy3O4+hZCsFI+d7ZeXjEZErgzHS0HcfOEGyiLTuVypLVTGorJRHHwBwSScZwEG4sUs0cIDpZGMBOAXOAyuHS6ystRK2M1D4S74plYWg+fgvOsW22SipfhKaaKPlwWOiAOTjp8SDvvkZGwvkcGtHEuOAohninaXRSMkA4ljgQvnurb7R1t2pqB804oaeQtqmNGMkHHn4LVuF6tVJR0lLYHzwxCflJ8ggvG7pPHp3IPpkk0cLC+V7Y2Di5zgAvbXBwBBBB3ghVq911qu+lHVM8s8dE94w9jO2BB6vKtya+W20Q0EE8r2MnjHJOc39UADJPRxCDtoq5BrexzTcmKlzN+A57CGnzrtVFZBTUjqqaRrYGt2i/owg2UXBotW2iteWsndGegysLQ7yHgt+0XalvNK6poy4xteWHabg5AB/qEG+iIgIiICIiAiIgIiICIiAiIgKFKhBWrX8ubt/AjVlVatfy5u38CNWVBhmExmgMRaIw4mQHiRsnGPPhZQscpl5SLk9jY2v7TaJzjBxjx5wsgQSDlFWbxXXd2p4rXbKiGFr6XliZWbW/acD7AvfYmrO+lB6k+5BY0Vc7E1Z3zoPUn3J2JqzvnQepPuQWNFXOxNWd86D1J9ydias750HqT7kFjRVzsTVnfOg9SfcnYmrO+dB6k+5BY0Vc7E1Z3zoPUn3J2JqzvnQepPuQWNFXOxNWd86D1J9ydias750HqT7kFjRVzsTVnfOg9SfcnYmrO+dB6k+5BY0Vc7E1Z3zoPUn3J2JqzvnQepPuQWNFXOxNWd86D1J9ydiar76UHqSgsaKudiar76UHqSnYmrO+dB6k+5BY0Vc7E1Z3zoPUn3J2JqzvnQepPuQWMr5vXWnZ/KVDG1mWTStqAAf8Amd94crL2HqzvnQepPuWnLYdRS3SC4vuNCaiBhYw8kcYOc9HjKC3hFXOw9Wd86D1J9ydias750HqT7kFjRVzsTVnfOg9SfcnYmrO+dB6k+5BY0Vc7E1Z3zoPUn3J2JqzvnQepPuQWNFXOxNWd86D1J9ydias750HqT7kFjRVzsTVnfOg9SfcnYmrO+dB6k+5BY0Vc7E1Z3zoPUn3IaTVnfOg9SfcgsaKudiar76UHqSnYmrO+dB6k+5BY0Vc7E1Z3zoPUn3J2JqzvnQepPuQWNFXOxNWd86D1J9ydias750HqT7kFjRVzsTVnfOg9SfcnYmrO+dB6k+5BY0Vc7E1Z3zoPUn3LHUxaqpqeWZ1yoSI2OeQITk4GUFnUrl6crJrhY6arqHB0srcuLRgcSF1EBERAREQVjXf5hbv5hF7HKzKs67/MLd/MIvY5WZBBWCknfUNkL4XRFkjmAO/WAOA7z8VsFa9JUipbIQxzNiR0fbdOycZ8iDYVd1da624RUctAGSS0swk5F57V/DiOnh95VjXA1TR3SeOlqLTIeVppOUMW1siThuO/B4cD1oOLWX2CoiZR6msc1OwEB0oBLW7xggjePMV711yIsltFMWmETMEZacjZA3YPSorZdQajo326W0No2SEbc0rzhuCDuHmWXUtkqGafttDQxyVHY0jdogb8YO9Bi1FBENX2EckzEh7ftR22/p61617BDGbQGRMaOycYa0DduW3fbfV1GqLHURQPfFCf7R4G5u8cVk1naq25UtLLQtY+Slk5TYccF27o9CDxryNkWk5mRsaxgkZhrRgDtlxdTUra2r0xSv8AizRtafIdnK6N5ddb5pGZktskhquVbiIby4Ag5HiU3O21kt101Iyne5lMG8s4DczGzx9BQbOs7dRM0vVPZSwtdEGlhawAt7YDo8pXHusr3aY03RZPIVRjbK0frNGN3k359Cs+rKaas03WQU8ZkleGhrW8T2wK5VXZmVelrXR1EzaOviY3kDI7BDwN4/z1IOtfLdSzaeqqUxMZCyEuYGjAYWjIxjhghcr8m3yck+ku9jVhrucdfbprfXw09JA1mZqwPyHNG84A68b+HSs/5NwRpx+RgGocR6AgtiIiAiIgIiICIiAiIgIiICIiAoUqEFatfy5u38CNWVVq1/Lm7fwI1ZUGKV0jXxhsYc0uO27axsjB346d+B51lG5YpZHMkiaI3OD3EFw4NGCcn2LKEFZn/SPT/wAuP43Ky8FWpv0kU/8ALj+NysvUg1KC6UdyMwo5uVMDtiTtSNk9W8KIrrRy3OW3MmzVwt23x7JGG7t+cY/WCrmgf9pefpXvS2/pOuv0VvsiQdV+rLHG15fcGN5N+w5uy7aB8mMkbuOF0LfcqS50/L0UzZo84yOjyg7wqjoe30lRV3SpngZLMyoLGueM4BznGetZbXSR2j8oE9NSDFPU05eY2ncw5B4eUHHicg7HO6xchy3wjHsbezjZdtZxn4uM48eMLpUFxpblTCoop2TRnpaeB6iDvHnVN/Jza6Oe3z108DJZhMYgXjOyNlp3Dx7SiCM2PVl4it8RLDRPmZG34rXAZAx5dw8qC119/tVukEdXXRRvJxsAlzh5QMkedbVNWU1VDy1NPHNHj4zHbQ+5fNNM3PsSCeQ2Ka5TTPPKTAFwxuOMbJ68+ddXS76huoa57LXPQ0dTCSY3MIa0gdG4Dr9KCwjWFhLGv+EWYccAbDs9HEY3celdzKomgLPbq6zzVFXSRTSmcszI3OAGg7uriVeyEHPuN8ttrIFdVxxOO8N3udjyDJXu33egubC6hqo5sby0HDgPG07x51WJauz098q6iCjrbvWPxtOZGJGRHhgHdj0dCw6ednXE/wDq8W4mm3wAjjuOTjdvygskuprPAJjLXMZyEhikBa7IcOIAxk8OI3LZt13oLqwuoalk2OIGQR5QcEKqaVoKWq1Vf554myPgqXBm0MgZe/PsC3qSkgoNeyx0cTYWPoNtzGDZaXbeM4HkQda46htVrmEVdWNikIzshrnEDx4Bx51zqC5sr9YkUlaZqQ0IfsskJaHbXHHQcLS0VDFcn3G51sTZql85btPGQ1uOAzwHuCWW3xW78oFfDBsCN1MZA1p+Jkt3Hq9xCC5YCquiquoqam8CpqJZRHUbLBI8uDRl24Z4K1r5xbKyags2qKimJErZwGkcW5cRnzZygulXqC1UNQIKmuijl4Fuc48uOHnWSqvFBSUIrZahppiQ0Sxgvbv4b259K5unrJbxYaZ76WKWSpgbJM97Q4vLhk5J6N64Vit3L0+o7Iz83ZIRG52SA4E49gQXSsuFNRUTqyplDKdoBMgBcMEgDh15Ch1xpW274QdLil5PlNvZPxeOcYyqRJVyXvS1ntFM9raiocYnHgAIhk582CtaG6h2j22Jr2mtfU9jNaCfi7QOT4uIQX4XSi+D217qljKV4y2R+Wg+nesVBfrXcnmOjrY5Hj9Te1x8gOCVU9XTtp73a7YKF1VRwQ8o2ljJy87wAcZyBsg+lad2r5a2KJ1Hpeoo6uBzXRVDIz2mDnhsgEeVBfK67UNulhjralkDpg4sL8gHAyd/AcelLbdqK7RvfQziVsZw47JGPSAq3qWkF4vmnYZo9hk2298b9x2QGuLTjpwCFaaOhpqFjmUdPHA1xyWxtDQTwzgIM0sscLC+V7WMHFznYA85XNg1JaKmqdTQ18L5QcYzgHyE7j5iVWvykzyh1uptlzoHuc5zBkbRGAB95Wjcq4V1pNFHpSohIbiKRrCSwjgfi7/GgvVxu9DaxEa6oEIldssJBIJ8oG7zrTh1ZY5p+RZcYg7OMuBa36xAH3qp3wy1lj022uie2R0pikZIC1xAIbv4HeBnzrt6vtFvp9KVBho4mGnDTGWtwWkuAO/iePSg71TdaOlq6elmm2Zqk4ibsk7XnAx6V6r7hS2ymNTWS8lECBtYJ3nowN6q9wilm0barozbfVULY5xgnLhu2hu8W/PiXm/1UWpLparRRy7UEmKmZ4GQG4yB4jjO4jpCC1zXClgpW1M9RHFC4Ah8jtkHPDj7FgoL1bbm9zKKsjle3i0HB8uDx8qpuoK0O1i6Ca2PuENHCBHTx5wCQCXEAHI34x5FrXWqqLhU0U1Hp2ooZ4JAeVZGfi7t25oG77kFhqaqob+UOkpRUS9jupi4xB52CcO34zjoXer7pQ2xgdW1McIPAOO8+QDeq3U/pNo/opz6HKNIQRXo1t2uUImqTUGNolG0ImgA4Gf3seZBZ6G50VxZtUdVFMBx2HZI8o4jzrSfqiyxcuJLhG10Dtl7SCHZzjcMZPmyuDVU8Vo/KBQOo2NibVsIkY0YHSNw8wWLSVspKu/3ioqYWyvgqSIw4ZDSXOycde5BbbddqG6xl9DUtmDTggZBB8hwV5uF5t9sGa2riiP7GcuPkaMk+hVmopG238oNEaGNsbKmI8qxjcDG/JI8oC4lquZivNxq3Waa5TSSkAgE8mMncRg7+HoQfR6K40dfHt0dTFM3idh2SPKOI8607hqS022pNPV1jWTAAlgY5xGeGcA48iqlkknfrGKqgs1Rb6eaMskYWODAcE5+KB0Dzr3yFdY664TVlkbcqeaQuMww92Cd2453Yznd50F3pKunrYBPSzMmiP6zHZHk8R8S8XT+66v+C/8ACVw9HVFnnNa+0CeLbkDpIJcAM442QNwHH/OF3Ln/AHVWfwX/AISg52jfktQ/uH2ldxcPRvyWoP3D7Su4gIiICIiCsa7/ADC3fzCL2OVmVZ13+YW7+YRexysyAVhpqiKpbIYjkMkdG7I6QcH2LMVigfE8OMTmkB5Dtn9oHf50GZQpRB5wpwpRBGEwpRB5wpwpRBGFydRWWO+W7sYyGKRrg+OQNzske8ZXXUFBUXaf1FVNNNW31ppXgtfycfbOaeI4DoVlt1FDbqGKjpm7MUTcNzxPjPjPFbOEQSiIgIiICIiAiIgIiICIiAiIgKFKhBWrX8ubt/AjVlVatfy5u38CNWVBhmmbFLDG4OJlcWtwMjgTv8wWULHLNHHJEx5w6RxDPGQCfYFlCCszfpIp/wCXH8blZlWZv0kU/wDLj+NysyCmQWbUNlrap1qdRzwVUheRKCC3JO/zZ/wWxp+xXSh1HVXK5TxTmeEtL2E5JJacYxwAGFa8JhB860z8NxyXSSztpZW9kkPjnzxyd4wQrLYrHU0lxqbpcqhs1dUDZIjzsMbkHAzv6B6FuWSyRWcVXJTPk7IlMh2sbvEMLpkZQfN9GMvsdpnmtHYksbpth0U+cggDeMEDgR6FarHYpqO4VVzr5mzVtUMODG4YxvUM7zwHoW1YLJFYqKSlglfK18pky8DIyAMbvIurhBTYbPftPS1DLGKWqpJn7YjnyDGfFvHi3+ILpWay1sM09fdKozVswLQ1rjycY6gFYMKAEHC0daKmy2mSmqywvdMXjYdkYIaP6Fd4oiCm09p1BYaqpbaGUVRT1MpeTNkFnlwR/VZrbZLzDqhl2q56aQTRls7Y8jZ3bgM8RkN3q2YTCCv6es9VbbveaqcsMdbNykeyd+Npx39Xxgtj4Nn51m55ZyHYgh479raJ4LsYTCCq1FsvVpr6mosHY0sFS/bfTTDGy7pIOR7VNist0p9Q1F1uT6cuqIdlwiyNk5G7HiAVowpwghVmyaclporxBX7BhrpCRsOydk59B3qz4RBU6ek1Rao4aGjdQ1VMwbLJpgQ5g6AQD710tN2N1mp5uWnM9RUP5SVwGBnxLtYTCCoWPSUls1NPXOMfYzS807W5yNro8WBuUQ6SfHrI3Mck2iDzK1gPbbWOr97JVwwmEFf1DY5q2op7lbphDcaYYY5x7Vzd/an0n0laLrfqS9SxxXaSCipI3Bz20zjtS/ecK3YTCDj1dsklvtprItkQ0bZQ4E7+2bgYXXU4RBxtS2MXujjY2XkZ4X7cUmM4PUuTLTauuEBoKh1HTQkBr6iMkucOnp6fIFbyMphBV7vpuaentEFG8FlFKHPMrt5G4k+M7l1NSUM1zsVVR0+zysoAbtnA3EH+i6mEwg51soDT2KnoKkNcWwCKQA7juwVw9H6WqLJWVVRVyMc5zQyPYdnLc5JO7cdw+9W3CIK9d7FUG6NvFolZFXhuy9sgJZMMYwccOj0DqWq223+71dK+8vgpaaF5c6CmeQZMcM7yMefgSrXhMIK/PZ6l+sqe7NLOx44TG4bXbZw7o861p7VeLTW1VTYXQTRVT+UfTT7tlx4kHI/orSAowgrVBYKyovTLzeZojURtAjhgzsMwD0nP+Sq/Yo7uLzeZ7Q6ncWTua+GfOH5c7GMeRfRseNcu0WSK1VNbNFK95q5OUcHY7U5J3elBo2qy1hvJvN2liNWWbDYYAdhm7HEnf0+lactlvFnuVXW2E088dUdp9PNkAHOd28ZO89I4q3YUYQVy0We5SXM3S9VDTMG4jp4ieTj9/wDitbsDUdnqqhtp7GqqSeUvaydxzHnzj/PQrbhMIK7pyx1NHWVdyuUkb62q3FsQ7Rjc8B6B6F2Lp/ddX/Bf+EraAwtW6f3XV/wH/hKDnaN+S1B+4faV3Fw9G/Jag/cPtK7iAiIgIiIKxrv8wt38wi9jlZlWdd/mFu/mEXscrMggrHA2JofyIYAXku2f2s78+NZCsVPTxUzXiJuyHvdI7fnLick+lBnREQEREBERAREQEREBERAREQEREBERAREQEREBERAREQFClQgrVr+XN2/gRqyqtWv5c3b+BGrKgwzTRRywskID5HFse7O/BJ8m4FZQVilMIlh5TY2y48ntDfnB4ebKygIKnepaqg1lBcIrdVVkTaPkzyDC7BLnFZ+ddX4N3X1J9ysuFOEFa511fg3dfUn3Jzrq/Bu6+pPuVlRBWuddX4N3X1J9yc66vwbuvqT7lZUQVrnXV+Dd19SfcnOur8G7r6k+5WVEFa511fg3dfUn3Jzrq/Bu6+pPuVlRBWuddX4N3X1J9yc66vwbuvqT7lZUQVrnXV+Dd19SfcnOur8G7r6k+5WVEFa511fg3dfUn3Jzrq/Bu6+pPuVlRBWuddX4N3X1J9yc66vwbuvqT7lZUQVrnXV+Dd19SfcnOur8G7r6k+5WVEFa511fg3dfUn3Jzrq/Bu6+pPuVlRBWuddX4N3X1J9yc66vwbuvqT7lZVzKK6Oqb5cbeYg0UYjIeD8babnh0IObzrq/Bu6+pPuTnXV+Dd19SfcrKiCtc66vwbuvqT7k511fg3dfUn3KyogrXOur8G7r6k+5OddX4N3X1J9ysqIK1zrq/Bu6+pPuTnXV+Dd19SfcrKiCtc66vwbuvqT7k511fg3dfUn3KyogrXOur8G7r6k+5OddX4N3X1J9ysqIK1zrq/Bu6+pPuTnXV+Dd19SfcrKiCtc66vwbuvqT7k511fg3dfUn3KyogrXOur8G7r6k+5OddX4N3X1J9ysqIK1zrq/Bu6+pPuTnXV+Dd19SfcrKiCtc66vwbuvqT7lhq9S1lRRzQjTt0aZGObkwndkY6la0wg4+lIZafTlHFPE+KRrDtMeCCN54grsqFKAiIgIiIKxrv8wt38wi9jlZlWdd/mFu/mEXscrMggrFTU7aZsjWue4PkdIdo5wXHOB4lmK16SnNO2QGR0m3K6TtujJzjyBBsrVrrhSW+NslZOyFjnbIc87sraVP/KS3atFK3OM1AH3FB3DqG0NnEBuNMJD0coMengtqrr6WhpuyKqZsUOQNsndv4LkP0pan2R1FFSxsL2ZbKRl4d0HPHiqaKqaf8nc0Uxy2nq2xsdno448xP3oPoEN/tVRVNpoa+CSV5w1rH5zu8SyV14t9uc1tbVRwucMhrjvI8ir9usdBbNNR3PsNhroKY1O2XO+OGkjpWroq0w3SGa83NraupllIbyg2g3HHdwzn0YGOKC20NxpLhGZKOojmaDgljs48vSFNbcqO3s26ypigB4bbgCfIOJVTrKWGxa1tnwczkY60FksYPanfjgsVoo477rC51dfGJY6V2zHG7eAQcDd04DT6UFuobvQXHIo6uKZw4ta7ePNxU190obc1pramODa3NDjvPm4rmT6Xpm3iluVA8UUsT8yNjZ2srekYyAN2d6rFNV26p1Pcau9RSzuil2YWNjc9jQN28AY4AcUF5obrQ3EONFVRz7Pxgx28ebipr7pRW5rH1tTHCHnDdo7z5lSp6igg1HQV1ipZ2PfLsVDORcxhacDOMYB3+TcvWpI5KPVDrlcbfJX20RgNBblrDjp6OI6etBcaC7UFy2xRVUcxZ8YNO8eZTXXegtxArKuKEngHO3+jiqvpx1hud8jrrbytFUsYQ+kADWvBBBO7jxzu6huWpdmyWrUlVcrpbDcaWTHIy43RDG4Y4Z6N/VnpQXOgu1DctrsKqjmLfjBp3jzLdVOsAsFxvbbhapJKaZjDtUoaGBwOckjh09HUFcAg9IiICIiAiIgIiICIiAoUqEFatfy5u38CNWVVq1/Lm7fwI1ZUGGaOJ8kLpAC9jiY89eDnHmysywzQRyzQSPztQuLm4PSQR7CVmCCUREBERAREQEREBERAREQEREBERAREQEREBERBBVctHy11B+7T/gVgllZDG6SV7WMYC5znHAA6SSqna7rbo9W3ud9fStilbBsPMzQ12Gb8HO/HiQW9SoBypQEREBERAREQEREBERAREQEREBERAREQEREBERAREQEREFY13+YW7+YRexysyrOu/wAwt38wi9jlZkArXo45YmSCaXlC6VzmnqaTkDzBbBWvSCoDJOyXNLuVcWbPQzPa/cg2VTvyk5FnpS0ZIqBjy4KuKrusbTVXehp4qNrS+OYPO07GBhByKrVVwnt76FllrIq2SPYBwcAkYyN3UvN5sklq0EKFuZZuVa9+w3O8nfjyf0V3Y3DADxAwveEGlTQMms0NPMzLJKcMe09RbghVK3tuOi3VEElHLX0UztuN8A+KcYOR0bsehXrCjCCoUMVVqPUFNd56V9JSUjdmNkvxnu37/EFidFctN36urKegkq7fVHbdye9zTx4ceJKumExuQVCirLpqO7wTxxz0FupSHPa4kGZ2QcHr4f5yschqdKXetqm0UtXR1ztsGHjG7J3H0q6YTCCoUV1vN+vNO6lgmoLdCQ6YyNGZDnhkjpxjd41lutwu1lu0k74JK61zNAaxgGYjuzwHl/yFacJhBRKeJ+oL9b6uitb7bFSP5SaVzNnlN4OzuAzwI863a26Xmx3Wd9bTvr7fUOPJckN8YycA7uo439St+FGEFEoqOe9aio7rRW51spYMcoXANMhBJIAHHPDKvYU435QDCCUREBERAREQEREBERAUKVCCtWv5c3b+BGrKq1a/lzdv4EasqDBPTiWaCTbc3kXl2AdzsgjB9KzhYZonvlgc2UsbG4uc3HxxskY8W8g+ZZgglFyrzfaazPp2VEc0j59rYbEzaJ2cZ9q0OeVH3Dcfs5QWRFW+edH3Dcfs5TnnR9w3H7OUFkRVvnnR9w3H7OU550fcNx+zlBZEVb550fcNx+zlOedH3Dcfs5QWRFW+edH3Dcfs5TnnR9w3H7OUFkRVvnnR9w3H7OU550fcNx+zlBZEVb550fcNx+zlOedH3Dcfs5QWRFW+edH3Dcfs5TnnR9w3H7OUFkRVvnnR9w3H7OU550fcNx+zlBZEVb550fcNx+zlOedH3Dcfs5QWRFW+edH3Dcfs5TnnR9w3H7OUHcrYGVVHNTvGWyxuYRnG4jC+M2iiNTfqWjkDXAzhjgeBAO/7sr6Vzyoz/wCRuP2cqoWyrpaXWVRcex6swAue1jYO2BcOBHQN59CD6iF6Va55UY/8jcfs5U886PuG4/ZygsiKt886PuG4/ZynPOj7huP2coLIirfPOj7huP2cpzzo+4bj9nKCyIq3zzo+4bj9nKc86PuG4/ZygsiKt886PuG4/ZynPOj7huP2coLIirfPOj7huP2cpzzo+4bj9nKCyIq3zzo+4bj9nKc86PuG4/ZygsiKt886PuG4/ZynPOj7huP2coLIirfPOj7huP2cpzzo+4bj9nKCyIq3zzo+4bj9nKc86PuG4/ZygsiKt886PuG4/ZynPOj7huP2coLIi5Vmv1LenVDaaOZjqctD2yt2SM5x7F1UBERAREQVjXf5hbv5hF7HKzKs67/MLd/MIvY5WZBB4LHC+R4eZIjGQ8gAkHaAO47utZSsFLLJK2QyQGItkc0AnO0AcB3nG9BsKMZUoghSiICIiAiIgIiICIiAiIgIiICIiAiIgIiICIiAiIgKFKhBWrX8ubt/AjVlVatfy5u38CNWVBgnbM6WAxyBrGuPKNx8YYIAHnwVnCwTmcTU4ia0xl5EpPEN2TjHnws4QV+9fK3TvlqfwBWBV+9fK7TnlqfwBWBARce4antVtqZKerqDHLGAS3ZJO/hjCyc4Lb8Ei5moxSk7IcWkEnOMY49CDqIuJRars9dVMpoKo8q/c0PY5uT1ZIW7crvRWqNr62dse18VvFzvIBvKDeUZXKtuorbdKg09LOTK0bRY9haSPFkb1q0PYnO+v5OunkqeSG3TOB2GDtd46Or0oLAoyFxazVdnoqo009WOUacODWlwafGQuPp+vbWa3uskNQ6WlMO0zDiW/qbx96C5otK13Wku1M6oopDJG1xYSWkbxg9PlCimu1JVV9RRQvLp6f8A2jcYwg3kXDrNW2aiqX081VmRm5wYwuAPVkDiujbrjS3OlFRRyiSMnGRxB6iOhBtomVx59T2mnlqYpqrYfTEB7S05yTjAHT5kHYRcePU9okoH1orG8ix2y7IOc9AxxWa1X2gu5lbRTF7osbTXNLSM+VB0kXMul/ttoexlbPsPk3hoaXHHWcDcptd7oLu15oZw8xntmkbJHjwejxoOki5Fw1Na7dVdjVFQeWAyWMY5xb5cBZrVe6C7iQ0M3KGM9s0gtIzwOCg6JC8NY0Oc4NAc7icbyuLNq+ywTSxS1RbJFIY3N5NxORuON3Dcty1Xugu4k7Cm23R/HaQWuHmKDo4RQSuVc9R2y1TthrKjZlIzstaXEDx4G5B1kWha7vRXeF0tDOJAw4c3g5vlHELnu1lY2tcTV7w7Z2dh2c+THBB30XOt96oLlSy1FJPyjISdsYILcDPDisttudNdaXsmjeXxbRbktI3jyoNxFo0t2o6uuqaOCQumpt0o2ThvnXPn1lY4JnRurNst4ljC4ekDBQd5FxL5WR1Ok6yrpJcsfA5zHtKjSk+NKUU08hIEZLnvd1E8SUHcRV8a0sRkDOyyMuxnk3Y9OF0LleqG1wRT1c2zFK7ZY5o2gd2ehB0EXBdrGxtn5I1o442g1xb6cLsyVEUVO6ofI1sTW7Tnk7g3Gc5QZUVfj1pY5JWRir2ds4DnMc0eckYC61XcKWiozVVMzI4AAdvOQc8MdaDaRcSk1XaKypZTx1JbI84aJGOaCerJHFdsFARSiCEUqEFZ038p9SfxYvY5WdVnTfyn1J/Fi9jlZkBERAREQVjXf5hbv5hF7HKzKs67/MLd/MIvY5WZBBWKmnE7XkMezYe5nbjGcHGR4upZSvEUrJQ4xvDg1xacHgQcEIMqIiAiIgIiICIiAiIgIiICIiAiIgIiICIiAiIgIiICIiAoUqEFatfy5u38CNWVVq1/Lm7fwI1ZUGCeSRk1O1kW2x7yHu/YGCc+kAedZ1gnnMU1PHybnCZ5aSODcNJ3+jCzhBX718rtOeWp/AF3+hcC9fK7TnlqfwBd/oQUo0sFX+UyoZURNla2nDg1wyM7LRw8hKwasLhqW10UNEyphjjL2Ugw0OJz5ugLvRWaoZrKa7l7OQfCGBue2zgD+i93+yyV0lPW0EjYLhTH+ze7gR0goK5e4btdaSONmm+xpoXAxTMkaCzHVhb16t95FZa7nS07aueCHYkheRufje4DcOno6gsk9m1DdZ4W3Kvp4aaNwc5tNtAu8S371aK2Wqp6201fIVEA2eTkzyb29RA86DlUl0pqy/0Lrtbai33IAtikyQ154YPSeK12zvpdZajqIscpFQue3IyMhrCPKt4WC73G70dZeZqUxUjtprIGntjx6fGAt2isk8Gq6+5yOjNPUxCNrOJ/V4jH/CUGpoi30smnW1UkLZJqtzzM54B2sOIx5N3DyrRsVLDR64vVPAwMiZAS1o4DJacfeVvRWO82eWaOx1cDqSV22I6hp/sz1DC9WDT9wob7WV9wqIpzUR7JczIJJIPDoG5Bi/Jr8nZfpLvwtWtbZjT6o1NO1peY4i8NHE4Gcfctilsd9s76ins9TS9hSSF7RK07Tc+7d6Fm03p2stV0r6mtmjnFSN7m5y4k5OQgr+lJK6ntr5aewiu5dxLpzI3Lh1YPn9K6VihulsrrrWfA7oIJYttkAeCNscAMeU9C2oLJe7NLURWWppTRyyGRrKhpywno3f53LpWKz1FFLNWXCrfU1k3HBOwwdTQg59Hqa61FZDDJYZ4mSPDXPJPagneeC1NP0sFTrW9vnhZI6NwLNsZ2Tnx+RXXguDZ7NUUF/ulfK9hjqiCxrScjf0oOLbqCkf8AlKuEZp49iGASRt2RhrsM344frFbUzuxvylQsiDWNqKU8rgfGwHHJ8fahdCjs1RBrGtuznsMFRCI2tB3ggM/7SlRZqiXWVLdmuZyEUJjIz22cO94QVi0VNZLeLlcIrM+vnM7m7UkoBhbnc3B9HmXQt0F252w3AWY0NPJEYp2scwh3E7Xp2eG/d410qyy3GkustdYZoIuyR/bwzN7UuH6wx07z/kr1a7NcXXM3G81gllaMRwRZEbejJHSUHMiuVHb7zcm2W01NbVulxNID2odk5GTvAzn0LVttTXP/AChROqqPsB88Ti+Jp+OA1xBOOJyPuXRhsN4s1XVCxS0baWdwcBO0lzd3DPSOpe6HTtxi1FS3asq21MgY5soAxs5BADR1DKDS0hQwVGpb7UzRte+GoLWbQBxl7skePcFntgDfym3VoGB2MDgdZEeT966enrNUWuvutRM+NzayflGBp3gZcd/1gopLNPBrKtu7nsMFRAI2tB7YEBn/AGoO487DC7BcQM4HSvnGmamvbLWV0NmNwlllIMz5BtNH7O9fSeKrMllultuFRNYZqZkFSduSGZu5rutuOCDS0/SXKLVU1bLajRUs8RaWtc3ZaQBg7uOcH0rB+Tu3wPNdXPY18rZeTYSM7I4nHlyPQu5Z7NWxV8lxu1Zy9U4bLI48iOMeIdP/AO00nZqiy0tVFUuY50sxeCw53YxvQc21f2P5R7pBF2kToA8sbuBOGb8de8+leLfWU+lqq+UkxDY2kVVMw5BkBB7UHf07I9J68dWls1RDrGsu7ns5CaIRtaDvzhv/AGrU1hpeW+zU01M+OOSMFjy/O9u4j0b/AEoObbYKuj0Lcbm0l1bWgyuLhghucZ9G0R5QsVgFfRWeNkOmW1DZm7ZmMg/tAd4O/ONxG5XgUUPYHYWzmHk+Sx/w4wq9HbdTW+EUdDWUctNGNmJ8zDttb0DzbkHNoqOvodH3yKtp308ZDnQxucCGg8QMLBK8SaR07QOmfEyrnDJNndlm0Qcnh0hWGCwVEem6yhlqeVrKsOL5Xk7IceAHUP8AFeDpjsrSdNaaqUMmhGWys3hrsn0jfhBtXOz29un56cUkfJwwOLARvaQ04OeKpVwlNXoiyiToqDHuO8gZCsjbXqaopBb6qvpW0rm8m+VjSZdn2ZI3ZXP1tbobfYLZQ0uWsZPsgnicg7z48oO/dbLbotN1VOykiDIoHuZhu8ODSQc9apddV1E2i7NCRJIHzPaQDgODTgNJ6/crKLTqSopTbqm40wo3DYdM1h5Vzf8AELp1WnaOexx21oLRC3MMm7aY4frZ8vHyoK9cW3KutTqEaWbE3Z2Y3Nkb/ZnoI3L3X2a7Vuk7Y0Q/6ZROy6B7hlwBwN+ccMFbc9v1VXQdiT11JDE4bL5Ymnbx/ity6aekmtlJBbquWCakdtMke8na69ryneg4lfd2VDqSDU9pmpJGygxVETsNYevOd2NxO88OsK8xlrmgsILSMgg5z41U6uyX+8iGmu1TRijEgfJyDTtOx0Anh/nirXExscbWMGy1oAA6gEGRERAUKVCCtab+U+pP4sXscrMqzpv5T6k/ixexysyAiIgIiIKxrv8AMLd/MIvY5WZVnXf5hbv5hF7HKzIBWOGSKQOMTmuDXlrtnocDgj0r2VjgjijDxC1rQXuc7Z6XE7/PlBmREQEREBERAREQEREBERAREQEREBERAREQEREBERAREQFClQgrVr+XN2/gRqyqtWv5c3b+BGrKg16ipZBNBG4OJmcWtI4AgE7/ADBbAWGaeOKWGN5w6Zxazd0gE+wFZggr96+VunT46j8AXfXD1BbLjV19urLZJCyak5T/AG2cdsAOjxArX5LWHdFt+o5BZPOm7rVb5LWHdFt+oU5LWHdFt+oUFl3dabutVrktYd0W36hTktYd0W36hQWRTu61WuS1h3RbfqFOS1h3RbfqFBZNyYCrfJaw7otv1CnJaw7otv1Cgsm7xKdyrXJaw7otv1CnJaw7otv1CgsvnTzqtclrDui2/UKclrDui2/UKCy+dRu61W+S1h3RbfqFOS1h3RbfqFBZdyjzqt8lrDui2/UKclrDui2/UKCyJu61W+S1h3RbfqFOS1h3RbfqFBZfOo3darfJaw7otv1CnJaw7otv1CgshUdKrnJaw7otv1HLiVceohqqgbJLR9mci/kiGnYAwc5HWgv44J51WuS1f0VFt8faFTyWsO6Lb9QoLIcJ51W+S1h3RbfqFOS1h3RbfqFBZfOo3darfJaw7otv1CnJaw7otv1CgsibutVvktYd0W36hTktYd0W36hQWTcnnVb5LWHdFt+oU5LWHdFt+oUFl860LpaaS7RxMrGOcInh7NlxGCuTyWsO6Lb9QpyWsO6Lb9QoLIAAm7rVb5LWHdFt+oU5LWHdFt+oUFkU7lWuS1h3RbfqFOS1h3RbfqFBZfOnnVa5LWHdFt+oU5LWHdFt+oUFlymVWuS1h3RbfqFOS1h3RbfqFBZcplVrktYd0W36hTktYd0W36jkDTfyn1J/Fi9jlZlX9N2mvoK241dxkhfLWOY7+yzjIzn2hWBAREQEREFY13+YW7+YRexysyrOu/zC3fzCL2OVmQQVip6eKmDxE3ZD3mR2873E5J9KynoXiKPkw4bbnbTi7tjnGTwHiQZUREBERAREQEREBERAREQEREBERAREQEREBERAREQEREBQpUIK1a/lzdv4EasqrVs3a6uoO4mCM/erKEGKZ8TZIRIW7bnER545weHmysqxSRxPkic9rS5jiWZ6Dgjd5srKEBFKIIRSiCEUoghFKIIRSiCEUoghFKIIRSiCEUoghFKIIRSiCCqzcPl9afo8vsKskhcI3Fgy4A4HWV8qqdYVUl8p7g+jibJTMdHyeTg5yDlB9XCLFSvkkpYnzMDJXMaXsH6rsbx6VmQQilEEIpRBCKUQQilEEIpRBCKUQQilEEIpRBCKUQQilEEKURAREQEREFY13+YW7+YRexysyrOu/wAwt38wi9jlZkEFYqaEwtka6V8m1I5+Xnhk5wPEFmKwUzJWNkEsvKEyOc04xhpOQPMEGwiIgIiICIiAiIgIiICIiAiIgIiICIiAiIgIiICIiAiIgKFKhBWaX9ItZ9Bb+JqsyrNL+kWt+gN/E1WdBgmgjllhkeCXROLmb+kgj2FZgsM0LZZYZC54MLi4BpwDkEb+sb/YsrUHpERAREQEREBERAREQEREBERAREQERQglFGVjkmjibtSPaxvW44QZVC41XqqzUm51dHK/9iHMhJ6ty0xqSvrTi12KqkB4PnIib96CyE9C+TV9oDdduoHNBjlqg7HAbDjtY9BI8yuppNUV3+3uFLQRn9Wnj2z6Xf0WjNpC4tusVfTXcvnY0/2tQwOIPDcOGN5QXJSq2JdV0YHKU1DcGt3f2bzG93j37lHOx9O7Fxs1fTY4uEe20DrygsyLjUuqLLVbo6+JjuBbKeTOf+bC6sc0crdqN7XjraQUGRFGUyglFClAREQEREBERAREQFBKlQUDKjKpdq1ZNzqrLZcJGmAzvigcWhuwQ4gA49C7uqa6ot2n6qrpX7E0YbsuwDjLgOB8qDsAqVz7NUSVNloqmd21JLAx73YAySMk7lstqoHvDGTRuceDQ8EnzIM6KFKAiIgIiIKxrv8AMLd/MIvY5WZVnXf5hbv5hF7HKzIBWClFQ1snZLmOJkcWbH7Ge1B8eFmKxU7pnCTl2NYRI4N2TnLc7j5cIM6IiAiIgIiICIiAiIgIiICIiAiIgIiICIiAiIgIiICIiAoUqEFZpf0i1v0Bv4mqzqsUv6Ra36A38TVZ0GCaIySwPErmCJ5cWjg/cRg+nPmWYLBUMmdNTuieGsa8mQftDBGPSQs4QSiIgIiICIiAiIgIoTKCUUZWvU19JRgmqqYYR/xvAQbCEqvT6ytbX8nSdkV0mcbNNEXfecBYxd7/AF35jZRTtP8AvKuTAH/KN6CyZ8Sxz1MNNGZJ5WRMHFz3AAKvOst/riTXX3kGnjHSR4A85wVmp9H2qMh9S2atlG/bqZC77uCD1UaxssL+TZUmokzgNgYX58mNywPvl7qiBb7BKxp4Pq3hnpbx+9d2moaWjaG00EcI4do0BbGEFabb9S1v55dYaJp/UpY8n0ngvcejbaX8pWvqa6T9qomJz6FYsIg1KW3UVEAKWkghx0sYAfSN62c71UhI/wD/AJMdHtu2Oxs7Od3DqVdbcaih11VVTpJTTRVTmSkk7LWFxbv6PJ5EH1BM9HSsU8zIIJJpSGsjaXOJ4AAZKoWhq+a4aurp5HvLZIZHhpJwMvbwCD6FxUH0+ZfPmWn4d1jdqeWrnhZEdocm7yDC7NHoqGjrIagXOtcYnh4aXDBIPA+JB3qq20NYP9Ko4Jt2MvjBI865MujbTtbdKKikeP1oJXD2rWr7bWX+/TQVL6ukttM1uwGdqJXdJz5yFrxQu0rqKipoqmeekuJcwxyHaLHAjBHp49WUHQNnvlIzFvvzpccGVcYdn/mG/wC5eezdU0eeyLZS1oHTBLsE+Y+5WQBMbuKCvc7oIB/rGgrqE9csJLfMR5Vu0mo7PWENgr4S4jc1ztk/euoWggg8DuK59TYbVVZ5egp3E9PJgH0hB0A4OGRvB4EdKnKrr9H0THB1vqaygcOiGY7J8xz7V4bbNSUeOxr1FUtH6lVFx84yUFlUqtuuuoaPPZVkZUNH69LNnPkad6mPWNvaS2tgrKEjpngOPSMoLGi59NerbV47HrqeQkZAEgz6Fv5QSigFEEqEyiD5pT2P4br9Ssi2W1UNWHQvdux278jz49i3669fCmhrhTzkiupQxk4JG8h4G0PLhdTSlDU0161BNPDJHHPU7UTnDAeNp5yPSPStDW+mpqj/AE+2RF0r+1nijG94zkHHTvxlB4ulbUR6Z09b6WV0Lq9kcbpGnBDcNHH/AJgvd60hQW2yyVdDJPDVUrTIJQ85cR7PMtmvstVU6XtT4GFlwt8ccjGuG/IAyPLuHoXi5XK7Xe2G3QWWqgmqAI5JJW4jYP1jlB39O1ktwsdJVT45WRmXY3AnhldNaVqomW62wUcbtpsLA3a6z0n0rcQSihEEosU00dPC+aVwbGxpc5x6AFr0t1oKzApqyCUnoa8Z9CDi67/MLd/MIvY5WZVnXW+gt38wi9jlZgcoIKxwSPkD9uJ0Za8tGT8YA7j51lKwUsxnbITE6PZkczDv1sHGfOg2EREBERAREQEREBERAREQEREBERAREQEREBERAREQEREBQpUIKzS/pFrfoDfxNVnVYpf0i1v0Bv4mqzoNeo5flqfkdnk9s8rnjjZOMefCzhYKh8zZqdscYcxzyJD+yME59ICzhBKIiAiIgIiICIiDVuFU+jo5J46eWpc0boohlzt+NypNZrm4Oq+x46SK3ZJG3V7RI8oA3egq/nescsEU7NiaNkjep4yPvQVWjoay8MzPqnlmnjHQlrcf8w3+kLfpdIWWndtupeyH8S6dxfnzcFlqdJ2WoO0aFkb+IfESwg9e4rUGma6lObdfq2PqE2JB96Dvw08EDAyCGONg4BjAAPQsuN6rjpdVUQG3BQ3Fo6Y3GN58ud3oUN1byBxcrTXUnQX8nttHnG/7kFlwi5VLqOz1mBDcICTwDjsn0HC6jXBzQ4EFp3ghB6RQD4kyglQVKgoKcP0on6L/APFc2mpDXVmr6drdtznEtb1uDnEefIVk+BagaxN424uQ5Hk9jJ284xwxj70stkqLdfLrWSvidFWP22BpO0N5ODu8fWg4Mt2qbxpK3UFNIX1ta7seTtt+GjtiTx3jBPiJWxYYG0v5Q6+BoAbFQsYAOG5sQW1ZNJuteoqmvL4jT9saeNucs2j0jGBgbty3aSzVEGsa27ufEYJ4BG1oJ2gRsDfu4dqgrEVsqrprK8R0tymoHMO058WcuG7duIVgtumrlRV8VRPqKrqo2HLonh2HbvG4+xZrVZaii1HcrjJJEYqrcxrScjhx3LvoNW5VQobdUVWztcjG5+yN2cDK4GjaM1dK2910jp6yoLthzznk2AkYA6OBXfuMU09vqIqcsbM+MtjLxlocRuyMHd5l4s8FVTWyGGukjkqGg7bomhrTvOMAAdGOhBugYUqEyglFGVz6u+Wyiz2TXQRkdG2CfQN6DoFQq5JrCmlcWWyirLgf2ooyGek+5G1Gqa7/AGVJSW5h4OmdtvHjwN3pQWLcFqV1xt9E3/TqmCIY+LI4ZI8nFcXmxX1mfhS/VUrTxZABGP8APmW7SaUstIQ5lCx7+JdKS8k+dBwa2s0vcJHMpLRJXTZ/8pAW7z0kjC5sNg1FLUPNrZU2uldwjfVkY8uN/wBy+jxxRxMDI2NY0cGtGAvWEFVotK3Hkf8AT9RXEy9UFQ4Aenj9y2OasvhBeftJVjUoK3zcuI4akrsdGQCnNy5eEld9UKyIgrnNy5eEld9UKObly8JK76oVkRBW+blx8JK76oTm5cvCOt+qPerIiCufAd8buj1NIGjcNqka4+c53p8Cag8KX/Y2e9WNEFc+BNQeFL/sbPenwJqDwpf9jZ71Y0QVC72i9xWmrfNqJ00bYXF0fYjW7Ywd2c7sqhUVgu1dg01DOWng4tLR6TuX2ogHipwg+f2vTGpo2sEtxZDGw5bHI4yhp6w0ggK+xBzY2h5y8AAnrK94RAKw01RHUteY89pI6N2RjeDgrKcY3qGbODs44nOOvpQe0REBERAREQEREBERAREQEREBERAREQEREBERAREQEREBQpUIKzS/pFrfoDfxNVnVYpf0i1v0Bv4mqzoNeed8U0DGwue2Rxa5w/UABOT5wB51nCwT1Aimgj2HOMzy3I4NwCd/oWYIPSIiAiIgIiICIiAiIgKCMqUQRhMKUQc6rsdrrsmqoYJHHi7YAd6RvXL5nUcBL7dV1tA878wzHB8oPEKyqEFZNFqqjOae50tc0fqzxbBPo96lt+vFJn4RsExaOMlI7lP/AG8fvVlwmEHAp9ZWaZ+xJO+nfwInYW4PVnguvT1lNVt26Wpimb+1G8O9i9T0lPUtxPBHKP8AjaCuPU6Ps0zjJHTupZOh9O8sI8g4fcg7ilVtunrrR5Nvv8/7lS0SD7+HmUGt1TRH+3t1LXMH69NIWn0H+gQWXG5ThVuLWNPEdm50FbQEHBdJEXMHnG/7ltO1bYmxcobjER1AEn0AZQdnh0qVWnapqKogWqyVtRng+Qcm0+co0asrm9u6itjSegcrIPaEFkLhjJ3eNcyt1DaaAkVFfCHfstdtO9Ayuc3SQqXbV0utdWdbDJsMPmC6lHYbVQgdjUEDCP1i3aPpO9Byxq+OpJbbLZXVpHBzY9lvnJ4KDJqutOWQ0VtjP7buUePRuVlDQ0YaAB1AKcIK5zXlqx/ra81tUDxjYeTj+qFt0elrLRkOjoInOH60g2z967ClB5DQAAABjcpwpRBGFKIgIiICIiAiIgIiICIiAiIgIiICIiAiIg8leImRMDhE1jQXEu2QBlx4k46V7KxwwxwBwjaG7Ti92OkneSgzIiICIiAiIgIiICIiAiIgIiICIiAiIgIiICIiAiIgIiIChSoQVml/SLW/QG/iarOqxS/pFrfoDfxNVnQatZVtpGMe+KeQOdsgQxOeR5QBuHjU1VU2kg5V0csgBxsxRl7vQMlbGEwg15qpsNNy5jmcMA7DIy5/1RvXoVDTSio2JdnY29gsO3wzjZ458SzYTCDBT1LaiAStZKwHPayRljvQd6ilqm1UZeyOVnbFuJYyw7vEd+FsJhBrU1YypfK1kUzOSOCZYnMDvISN/mSKsbLVSU4ina6Pi50TmsPkcRgrZwowg12VjH1j6YRThzG7W2YnBh4cHYwTv6+tH1bWVbKcxTlzxnbbE4sHlcBgFbGEwEGCaqbDLDG6OVxlOAWRlwb+8RuHnSrrGUjWufFPIHO2QIonPI8oA3BbGFGEGGpqW0sJleyV4BA2Yoy93HqG9RLVsipOyDHM4bIdsMjLn7/+Eb+lbGEx40GEVDTSdkbEuzsbexsHb4Zxs8c+JRT1LaiAStZKwHPayRljvQd6z4TCDBTVTamMvayVgDi3ErCw5HiPQopqxlS6VrYpmcm7ZJkicwO8mRvC2MJhBrR1jZKuSnEU4cwZL3RODD5HEYKMrGOrHUwinDmt2tsxODDw4Oxgnf1rYwmEGB9YxlUynMU5c8Z2mxOLB5XAYBUzVTYJImOjlcZXbILIy4DykbgPKs2Ewg16yrZSsa58c8m07ZAhic8jxnHAL1U1LaaB0rmSvAIGzFGXu9AyVmwpwg1papjKPsh0UzmlodsNiLn7+jZG/O9cqrmtNnjpq/4NDH1MjWNMdOBJkgkZGM53cF3sKuax3Ns/8yi9hQdulqG1MAlbHKwHPayRljvQd6UtS2pjL2MlZhxbiWMsO7xHo8az4Wld7lHaaB1XNDNLEwgOEQBLQenBI3IMtNWMqXzNbFOzkjg8pE5gPkJG/wAyMrGvrJKYRThzBkvdE4MPDg4jBO9KCsir6KKrpyTHK0ObniPEfGtGsv8ASUl4p7YWTS1E2MCIAhgPS7JGOvp3IN5lY19Y+mEU4c1u1tmJwYeHB2ME7+GetJKxsdXHTmKcueMh7YnFg8rgMBZx4/vU7vEgwz1TYHxMdHK4yu2QWRlwHlI4DyrzWVjKNjXvimkDnbOIYnPI8oA3BbBTcgw1NS2mgdM5kjw39WNhe4+QDevMlY1lGKkxzFpaHbDY3F+//h4538Fs48aYQYW1DXUwn2JACzb2Cwh+MZxs8c+JRT1Tain5ZsczG7+1kjcx27xEZWfHjTCDXpKttXFyjY5oxktxLGWHd4j0KKasZUvlY2OdhiODysTmB3kJG/zLZx40wgwR1LZJ5oQyUGLGXOjIac9RO4+ZeW1jHVrqURT7TW7ReYnBh8jsYz4lsYU48aDWfWMjqo6cxzlzxnabE4sHlcBgelJ6xkE0UTo53GU4BZE5zW+UgYHnWxhThBr1dY2jja98U0gc7GIonPPlIA3BeqmobTQOldHK8Nx2sbC9xycbgN6y4TCDFPUNggdM5kjwBnZYwucfIBvRlS11KJwyUAs29gsIfjGcbPHPiWXHjU4QYKaqbUwcs2OVjd/ayRuY7d/wkZUUlW2riL2xzRgOLcSxlh8uD0LOiDXpqxlS+VjYp2GI4PKxOYHeQkb+HQvUdS2SplhEcoMWMudGQ056idx8yzJhBgFWw1jqXk5g9rdrbMTgw+IOxgnxKJKtkVVHTmKdzpBkObE5zB5XAYHnWxhMBBr1FYynlijdFO8yHAMcTnAeUgYHnSrrG0bGvfFPIHO2cQxOeR4yANwWwmEGGqqG00DpnsleG4y2Nhe478bgN54qaeFkAeGF2HPLzk53k5Ky44IEHpERAREQEREBERAREQEREBERAREQEREBERAREQEREBERAUKVCCs0v6Ra36A38TVZ1WKX9Itb9Ab+Jqs6AiIgIiICIiAiIgIiICIiAiIgIiICIiAiIgIiICIiAq3rL4tn/mUXsKsiresvi2f+ZRewoLGsVRDHUQvhmYHxyAtc0jIIWVEFJpqkaKq56Ksmkkt8kZlpXFpJDulm7/PSuhpa0P2nXu4sJuFXl4z/ALth4AebHkG5av5QR/ZWscc1QVv3cMIKp2der3WVZs1TT09HTP5IPezaMrgN5GQd3BZ7Heq34SfZ70xra1rdtj2Y2ZG+bgVW9OWGgeauiulXNTVtPLjYZMGBzSBhwzx6d/Vhdaw0llj1DL8Gdn1c9PGduYua6Lfuxndkno6OKCKG6X3UfLVFsqaWigjkLGRyM2nuwAcnIPWF29M1tdV0czLnE5lVTyuie4twH46RuxjyKuQUNivlRU1UEk1orIZDtjbDHde0R0ebqXS0RcqiqkuVHNVOq46SUCKdxy54JdvJ6eAPnQWtERAREQEREBERAREQERQglFGUyg4errhVW2zieikDJjK1gJaCMFaoodWkZF4o9/RyA9ynX39wMP8A9xH7VZGjtR5EFa7B1d34o/UD3J2Dq7vxR+oHuW5VXt0GqqOzCAFtRCZOU2t7cB27GP8Ah6+laV81YLPfIaGSna6J4aXSl+NkE4Jxjo4oJ7B1d34o/UD3J2Bq7vxR+oHuVkDgQCN4PAquS6qa3VTLNFAJGlwY6Xb+KcZIx4kEdgau78UfqB7k7A1d34o/UD3LHNqe4OvNXb6C1CpNMcF3K43dfBZBedR5GdPAD+OEDsDV3fij9QPctvTlTcJX18FynZNNTTBgcxgaMbIP9V2W5I37j1Lj2L+9b39Kb/02oO2iIgIiICIiAiIgIiICIiAiIgIiICIiAiIgIiICIiAiIgKFKhBWaX9Itb9Ab+Jqs6rFL+kWt+gN/E1WdAREQEREBERAREQEREBERAREQEREBERAREQEREBERAVX1zIYaW2StY6RzK+NwY3i7AduCs6rmsvi2f8AmMXsKDzzrq/Bu6+pPuTnXV+Dd19SfcrLhEFRrL4a4Riq0pc5RG7bZtQncevgtjnVV+Dd19SfcrMiClVtwguE3K1mkLjNJjZ2nQHOFmor2aCHkqTSlyhjznZZARv6+Ct6IKRV1tNXS8tVaNr5ZDxeac5PlOFtUV9dQQCGk0rcoYwc7LISBn0K2ogrXOur8G7r6k+5OddX4N3X1J9ysqIK1zrq/Bu6+pPuTnXV+Dd19SfcrKiCtc66vwbuvqT7k511fg3dfUn3KyogrXOur8G7r6k+5OddX4N3X1J9ysqIK1zrq/Bu6+pPuTnXV+Dd19SfcrKiCtc66vwbuvqT7lhqtU1hpZQNP3SI7Bw8xkBu7jnHQrWsc0TZoXxPzsvaWnHURhB8jpNZXylLcVnKtH6srQ7Pn4/erNa9d1lSQySzyTvxxpsnPm3+1d6h0lZaEhzKJkrx+tN2/wBx3LssiZG0Nja1jR0NAAQVzXhzp9h/+4j3dW9WVvxR5FW9ejFgb9Ij9qsjfijyIKhcv0n2n6K72SrQ1NbWXXW8VG/I26U7JHQ4B2Pvwt+47/yn2n6K72SqKz9JdHu/8ufY5BtafvzXaQdWTEmShYY5ATvcWjd6RhVW1UU1PqWy1VVtcvWudM8O8ZOD5xvXuelmg1LVafhaBT1tVHI7H7AO1u8XuXdvzQzXFhAGAGkD0lBoUtyktutby+KgqawvIaWwNLi3hvKsNBqGoq6yOB9juFO15wZJYyGt3dK5unvl3ffIPaFcMIJC4ti/vW+fSm/9Nq7S4ti/vW+fSm/9NqDtoiICIiAiIgIiICIiAiIgIiICIiAiIgIiICIiAiIgIiIChSoQVml/SLW/QG/iarOqxS/pFrfoDfxNVnQEREBERAREQEREBERAREQEREBFCZyglERAREQEREBERBBXznV2pZfhNlDLRBhoatswdynxwMkdG7IIK+jHivmf5SqQRXenqWjAmiwd3S3/AAIQXfTd2kvdrFZJTiDaeWtaH7WQOngOnPoXWXNsFGbfZKOlc3ZfHENsf8R3n7yV0kBERAREQEREBEUIJRQDlSgIiICIiAiIgIiICIiCs69/uBn0iP2qwNmiLR/as4ftBYbnbaa60hpqxhfESHYBxvC5PMmyfMS+ud70HYc2kdOJnciZWjZa/dtAdQPnUltI6cTkQmVowHnG0B1ZXG5k2P5iX1zvenMmx/MS+ud70HYLaUzCY8iZWjAecbQHVlHNpXyslfyLpGfEe7BLfIehcfmTY/mJfXO96cybH8xL653vQdljaRkz5WCFsj/jPGAXeU9Ky8tF86z6wXB5k2P5iX1zvenMmx/MS+ud70He5eL51n1guPYXB1zvZBBBqm7x+41YeZNk+Yl9c73rpWq0UdoikjomOY2R207acXZOMdKDoIiICIiAiIgIiICIiAiIgIiICIiAiIgIiICIiAiIgIiIChSoQVml/SLW/QG/iarOqxS/pFrfoDfxNVnQEREBERAREQEREBERAREQEREEFVC31epbt2VLSVVFHFFUPhAkjJO4/wCKt+Mqu6K/Mbh9Pl/og89jau7vt3qinY2ru77d6oqyogrXY2ru77d6op2Pq7u+3eqKsi0bxWPt9pqquNrXPhjLwHcCR1oOT2Pq7u+3eqKdjau7vt3qiunYbg+52amrZWNY+VpJa3OAckbvQuhlBXOxtXd3271RTsbV3d9u9UV073d4bLbnVkzHyNDg0NbxJPBbsEomgjlAwHtDsdWRlBX+xtW93W71RXOuunNQXd9O6trKB/Y7i5gDCAc4zndv4K658SIK52Pq3u63D/0io7H1b3dbvVFdm61D6O11dVGGufBC+QB3AkAnf6FwpNSVDdFx3tsMXLuONg52fjlv9EGTsbV3d1u9UU7H1d3dbvVFbGk71LfbW6pniZHIyUxkMJwcAHO/yqNWX42G3MmibG+okfssY/geknGQcDd6Qgwdj6t7vt3qinY+ru7rd6p3uWO56lqaLSlHdWQxOmqS1pa7OyMgnr8S1heNYuAIsdPgjI3/AP8A0g3extXd3W71RTsbV3d9u9UV0bDU3Kpo3vu1KylnEhAYw7tnAweJ8a6iCtdjau7vt3qitWrrNRWyrt4ramjkhqapkJEUZB3nereq1rD/AG1j/mUSCyBSoUoCIiAiIgIiICIiAiIgIiICIiAiIgIiICIiAiIgIiICIiAiIgIiICIiAiIgIiICIiAiIgIiICIiAiIgKFKhBWaX9Itb9Ab+Jqs6rFL+kWt+gN/E1WdAREQEREBERAREQEREBERAREQFXNFfmNw+ny/0VjVc0V+Y3D6fL/RBY0RQgrurLnPTMo7dRvMVVcJRGyXojGQCfLvH3rj3ywXO32isqorxUVO1HieOUZDmdOMndjeV0tZUcokt12iY6UW6XlJI2jeWZBJHk2fvWnfdV0VxsVVT29k88skZDgIziNu7JJ8SD3bRcXaJtsVtLWPlOxLMSByLCTl3mXKvVE+w07qul1LNJVNIIhc/JeCRndnz+QKKqGodpaysqXyxWs57JMbTtjeSCfEsd7bp+S0yR2CifU1JDduVrHkxNBySSRx3Y86Doa15au0xR3M1EkbJGROdTDe0lwznPWM4XWliukGn6Ckopy90gDZqt5G1Ew7848Q3eZcvUI5T8nNByeXBscAON+MNwfvWte69tyobU5kk/wAER4ZVyRNILXAAYPp+9BivNLJYIjU0upJJaoEEwvfkuGd/Sf8A9K90VdFPQU1S97WctE14DiAd4yqDfI7BJZ5xYKF08rdnbnYx5EQzxJPAnGPSrTb7NbbtY7ZJW07Z3MpmNadojG4btxQbt9ljk09c9h7XYpZM7JB/VKqMv6Jov3v/AMxVkr7TQ2rTl1bQU7YRJTSF2CTnDTjj5VXJ2Ob+SqFpaQ7azgjfgykhBt6UItF5+DdrENdSx1MLSc9ts9tj0O9C0NVf64uVzkDiae1QBoLTuEpcAR19DvO1dC+wVMFist4o88vQRxkt372uaAQcb8dB8RKGifSfk6qHSg9kVDDPJ15cQR92PPlBo6gGfycWnd+tH+Fy6DNW3URtA09UEAYzk9XkWhf2Od+Tm1hrTudGTgcO1cPar9DvhZ+6PYg1rRVy19uiqZ6d1NI/O1E7i3BI/plbyjClAVb1h/trH/MovarIq3rD/bWP+ZRe1BZEREBERAREQEREBERAREQEREBERAREQEREBERAREQEREBERAREQEREBERAREQEREBERAREQEREBERAREQFClQgrNL+kWt+gN/E1WdVil/SLW/QG/iarOgIiICIiAiIgIiICIiAiIgIiIIzhV3RX5jcPp8v9FYiMquz6JstRM+WSGUve4udiUjeTvQWJFWuYVh+Yl9a5OYVh+Yl9a5BZTvWNkUbC5zGNaXHJIbjPlVe5hWH5iX1rk5hWH5iX1rkFjLQ5pBAIPEEcVjhpoKcOEEMce0cu2GgZPjwuBzCsPzEvrXJzCsPzEvrXILIWjBHBeGQxsj2GRtaz9lowPQq9zCsPzEvrXJzCsPzEvrXILDFBFC3ZhjbG3OcMGB9y98FW+YVh+Yl9a5cbUWlLVbhbuxopB2RWRwvzITlpzn2IL9xUYCrXMOxEn+wl9aVPMKw/MS+tcgsmN2Ewq3zCsPzEvrXJzCsPzEvrXILJhSq1zCsPzEvrXJzCsPzEvrXILKirXMKw/MS+tcnMKw/MS+tcgsqrer/APbWP+ZRe1RzCsPzEvrXLJTaLs1LUxVEMUokieHtJlJ3g5CCwqVClAREQEREBERAREQEREBERAREQEREBERAREQEREBERAREQEREBERAREQEREBERAREQEREBERAREQEREBQpUIKzS/pFrfoDfxNVnVYpjj8otZ9Bb+JqsjpGsGXuDR1koPaLBT1UFU1z6aaOZrTslzHBwB6shZkEooRBKKEQSihEEooRBKKEQSihEEooRBKKEQSihEEooRBKKEQSqzqp3KXWwUrgDHJV7Z68tAx7SrKqzqbfqLTo6eXefuCCzBSoUoCIiAiIgIiICIiAiIgIiICIiAiIgIiICIiAiIgIiICIiAiIgIiICIiAiIgIiICIiAiIgIiICIiAiIgIiICIiAiIgIiICIiAoUqEFRv1mvzr1NcrLPCwyQiItyNsjp4jA6OlUq6WzULSX3GCslxxc4l49IyvseEIyg+eaMZqA2d3wVJQNg5U5FQHbW1gZ4DGF3+T1l89Z/RJ7lYw0AkgYzxUo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WsvnrP6JPcuXWtvLdSWP4XfROHLO5PsYO6hnOR5FdyvlF31Jc49RGaR0LpaGSSOPtO1G8tO7rQfWFK0LLPUVVopairAE0sYe4AYG/ePuW+gIiICIiAiIgIiICIiAiIgIiICIiAiIgIiICIiAiIgIiICIiAiIgIiICIiAiIgIiICIiAiIgIiICIiAiIgIiICIiAiIgIiICIiAiIgIiICIiAiIgIiICIiAiIgIiICIiAiIgIijKCUUJlBKLXNXTNdh1RECOgvCxzXW3wNzLW07B1ulAQbR8S+X6ktPL6+FKGhkdW+Nwx1EDaPpDlfzqCzd9aP1zfeufNUadlvMF1ddaYVELCxoFQ3ZI38R5ygsDQAMAYAXtcznBZh/wDVaP1zfevUd9tMrwyO5UjnHgBM3J+9B0UWv2bS90w5/fCyskbIMsc1w6wcoPaLznoU5QSihSgIiICIiAiIgIiICIiAiIgIiICIiAiIgIiICIiAiIgIiICIiAiIgIiICIiAiIgIiICIiAiIgIiICIiAiIgIiICIiAiIgIiICIiAiIgIiICIiAiIgIiICIiAoJwhVcrbncrlXVdtszIoux8NmqpSe0J6GjG88UHSuN9ttr3VlXHG87wzOXegb1y+ctbXAGzWaonjPCec8mw+MdYW5a9N2+ga17om1FTxfPMNpznde/guxjzoK3Hb9SV4c6tusdA3O6KljDj53HeFLtKGoP8ArG8V9W3oZt7DfQFZAMIUFUq9PaRt2y2uZFE5w3crUODnDrxtJb6LRvZDYqRlDLK84a17+UyeoBxO9c6vbRjXM41AGmlfCBTukyGDGDx4da27rY7VeYGPsE9HFWxODmuieACOo7PDy49qDuzWmx08TpZrbb42NGXOdAwAefC9tslme0Oba6EtIyCKdm8ehVf8otdUNooqI0r+TfsyOnGdnayRs8PIV2G6gZRadpqyrgfHPI3Zjpv13EbhgeMYPnQdH4Cs/eqh+zs9y8S6ds0sZY610gB47MLWn0gZXJ53yUjIpLraKqkhlOGybnDz8P8AOVtah1NHZOwnCndUMqskFpwQBjgOn4yBzK093vHrpP8AuWJ+ira07VFLV0bxwdFMd3pWudZPpnwyXG01NJSTHDZnb/Jkf586tTHB7Q5u8EZBQV4WG8QgGDUlTtAbuVia8Hy5Kwit1PbXDsyhguMP7dK7ZcPNjf6FaVGPGg4NPrC0SyclNLJSTA4MdSwsLT1HoC7rXte0OYQ5pGQRwIWGpo6erj2KmGOZuMYe0O9qrr7XXadnnqrHCyoo3jL6JzjkEdLSc9Z3e1BagcqVpWu4QXSgiq6d2WSAEjdlp6QcdIW6gIiICIiAiIgIiICIiAiIgIiICIiAiIgIiICIiAiIgIiICIiAiIgIiICIiAiIgIiICIiAiIgIiICIiAiIgIiICIiAiIgIiICIiAiIgIiICIiAiIgIiIIKqtomjtup7rS1hMMlZK2SnLtwkGDuB6/ErUtO42ukulPyNZC2RvEE8WnrB4hBtgqQcqsi1361uxbbiytpxwgrB2wHicN+fQoZqqWjfyd6tVTRu+djHKM9I/plBaFB6Fz6G922447ErIpCeDc4PoO9b6Cuw3Kgv10rbVXUceaV45NkwBc/GQSB6OHEFcvU+mqG20U12tr30U8GHNDHYaTkBdy86aorvKycufTVTDkTQkBx8RWtT6RgbVxT1lfV1rYzlsc7g5pPRkdKDm6wkml0NRSVJJmdyLpMjB2i05yOjel5HJ6m03LJ2sWwG7TuGccPvCst7tEN6t7qSdzmNLg4ObxaR1fetU6ZpJbOLdWSz1TAS5skju3aejZPRhBr66fTDTFS2p3ucWiIDjtZyMebOfFlcG6j+z0ZtnPxMk/+n1ruRaOpTKx1fW1ldGze2Kd+W561ztd00U1ysFM8YikmdG4N3dqSwHHVuQdHXr6Zumpm1IJc5zeSA47ec58mM5XZtTZmWukbUuDpxCwSOHS7AyuRHpCldO19dWVlexhyyKeTLQesgDerCMNAAxjgEHtQsNRVwUrdqomjib1veG+1cWq1fbIn8lSGWvn/AGKZm1jyngg75WjdrpS2ikNTVvIGdlrQMuceoBcltVqa4sPI0VLbo35AfUPLntHWAOnyrYt2m44ars24VMlwrB8WSUbo/wB1vAH3DggjSFBUUNrlNVEIpKmd0/J5yWA4wDu47l31AGFKAiIgIiICIiAiIgIiICIiAiIgIiICIiAiIgIiICIiAiIgIiICIiAiIgIiICIiAiIgIiICIiAiIgIiICIiAiIgIiICIiAiIgIiICIiAiIgIiICIiAiIgKFKIIx41GF6RBx7hpm0XF7pKijYJHcXs7Vx9HHzrQGiLdD21FUVlJL+3FMQVZ0QVo2O+x/7HUshDfitkpw7PlOVhe3WULtlj7fUD9sjZ+7crUgCCqcprX5m3en/FOU1r8zbvT/AIq2IgqfKa1+Zt3p/wAV4eNYvc1z6a2Ocz4pO8jyK3qEFZbbNTVI2qi+RUxPFkFOHgeLJwvZ0rJVA/Cl5rqvPFjXcmw/8oyrHhEFep9FWOB+12KZMcBJIXAeZdunpKelj5OmgjhZ+zGwNH3LOiCAMJhSiAiIgIiICIiAiIgIiICIiAiIgIiICIiAiIgIiICIiA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3618771-18F3-48FA-85A8-4AE0940D9DA4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78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Identifying flares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340968"/>
          </a:xfrm>
        </p:spPr>
        <p:txBody>
          <a:bodyPr/>
          <a:lstStyle/>
          <a:p>
            <a:r>
              <a:rPr lang="en-GB" dirty="0" smtClean="0"/>
              <a:t>Sudden increase in intensity, slow drop off.</a:t>
            </a:r>
          </a:p>
          <a:p>
            <a:r>
              <a:rPr lang="en-GB" dirty="0" smtClean="0"/>
              <a:t>Three distinct phases:</a:t>
            </a:r>
          </a:p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t="7264"/>
          <a:stretch/>
        </p:blipFill>
        <p:spPr bwMode="auto">
          <a:xfrm>
            <a:off x="-30803" y="4681018"/>
            <a:ext cx="9148329" cy="141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4365104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X6.9, August 9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2011</a:t>
            </a:r>
            <a:endParaRPr lang="en-GB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323528" y="4797152"/>
            <a:ext cx="8496944" cy="1008112"/>
            <a:chOff x="323528" y="5229200"/>
            <a:chExt cx="8496944" cy="1008112"/>
          </a:xfrm>
        </p:grpSpPr>
        <p:sp>
          <p:nvSpPr>
            <p:cNvPr id="6" name="Rectangle 5"/>
            <p:cNvSpPr/>
            <p:nvPr/>
          </p:nvSpPr>
          <p:spPr>
            <a:xfrm>
              <a:off x="323528" y="5229200"/>
              <a:ext cx="1512168" cy="1008112"/>
            </a:xfrm>
            <a:prstGeom prst="rect">
              <a:avLst/>
            </a:prstGeom>
            <a:solidFill>
              <a:srgbClr val="FF000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59832" y="5229200"/>
              <a:ext cx="5760640" cy="1008112"/>
            </a:xfrm>
            <a:prstGeom prst="rect">
              <a:avLst/>
            </a:prstGeom>
            <a:solidFill>
              <a:srgbClr val="92D05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35696" y="5229200"/>
              <a:ext cx="1224136" cy="1008112"/>
            </a:xfrm>
            <a:prstGeom prst="rect">
              <a:avLst/>
            </a:prstGeom>
            <a:solidFill>
              <a:srgbClr val="FFFF0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Identifying QPPs in Solar Flares using EMD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8771-18F3-48FA-85A8-4AE0940D9DA4}" type="slidenum">
              <a:rPr lang="en-GB" smtClean="0"/>
              <a:t>2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Triangle 16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39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0" y="31008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/>
              <a:t>Flare </a:t>
            </a:r>
            <a:r>
              <a:rPr lang="en-GB" sz="3600" dirty="0" smtClean="0"/>
              <a:t>62351: Spectra</a:t>
            </a:r>
            <a:endParaRPr lang="en-GB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5760640"/>
            <a:ext cx="1115616" cy="1124744"/>
          </a:xfrm>
          <a:prstGeom prst="line">
            <a:avLst/>
          </a:prstGeom>
          <a:ln w="28575">
            <a:noFill/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BDABALDA4MChAODQ4SERATGCgaGBYWGDEjJR0oOjM9PDkzODdASFxOQERXRTc4UG1RV19iZ2hnPk1xeXBkeFxlZ2P/2wBDARESEhgVGC8aGi9jQjhCY2NjY2NjY2NjY2NjY2NjY2NjY2NjY2NjY2NjY2NjY2NjY2NjY2NjY2NjY2NjY2NjY2P/wAARCAL9ArIDASIAAhEBAxEB/8QAGwABAAIDAQEAAAAAAAAAAAAAAAEGAwQFAgf/xABZEAABAwMBAwQMCQkECAUEAwEBAAIDBAURBhIhMRMWQVEUIlRVVmFxgZGTsdEVMjZTdJKUobIHNDdCUnJzdcEjNeHwJCUzQ2KCs9ImRIOiwkVkw/EXJ2Xi/8QAFAEBAAAAAAAAAAAAAAAAAAAAAP/EABQRAQAAAAAAAAAAAAAAAAAAAAD/2gAMAwEAAhEDEQA/APoCIiAiIgIiICIiAiIgIiICIiAiIgIiICIiAiIgIiICIiAiIgIiICIiAiIgIiICIiAiIgIiICIiAiIgIiICIiAiIgIiICIiAiIgIiICIiAiIgIiICIiAiIgIiICIiAiIgIiICIiAiIgIiICIiAiIgIiICIiAiIgIiICIiAiIgIiICIiAiIgIiICIiAiIgIiICIiAiIgIiICIiAiKEEooRBKIiAiIgIiICIiAiIgIiICIiAiIgIiICIiAiIgIiICIiAiIgIiICIiAiIgIiICIiAiIgIiICIiAiIgIiICIiAiIgIiICIiAiIgIiICIiAiIgIiICIiAiIgIiICIiAiIgIiIChFyLtqCktr2Q9tU1bzhlPDhzz5eoeNB18qM78dKrDo9VXF5zLTWuE8GtAkkA8Z4Z9CyjSMMzc19yuFVKfjOMxaD4gBwCDq1l4t1CcVVbDEepzxn0LmHW1gBI7NJI6onn+i2KTSlkpMbFBE93XKNv25XXa0MaGsaABuAAwAgr51pbX/AJnDW1vX2PTk49OFjk1Lcqhv+rbBVuzwdUYjHo/xVhM0QJzI0de/C9tc14y1wI8RyEFW+GdVeD8frf8AFPhrVXg/H63/ABVq2hnHT1KUFXi1Be4Mur9PTbHQad4cR5R6FlGsqRpzPbrpBH0ySU3at8uCVY0KCvc+NP5/PT5eRf7lu0morRWECCvhLicBrjsk+Y4XSOCcHpC51Zp60VxJqKCEuPFzW7Lj5xgoOkHAgEbwUz4lXOZdtYMQT1sDf1WxzkBvkysbqDUlucewbjFXRDhHVjtj4shBaAcqVwaLUkbqsUN0gdb6wjIbIRsP/ddwK7gORlB6REQEREBERAREQEREBERAREQEREBERAREQEREBERAREQEREBERAREQEREBERAREQEREBERAREQEREBERAREQEREBERAREQEREBERAREQEREBERAREQFClQg4GqK6drae10ZLKqvJY2XOBG0YyfLvW9arLQ2qLZpoWiQ/HlO97z1knetbUdrlq4oqyiyLhRkvgOdxORlpz1gJaNRUlxk7HeySkrAO2p5hsuz4s8f8AO5B2sImUCCVytST1VNYayWiGZ2sy3xDIyfMMrqrRu1fDbbfLV1LXOhYO2DRnju4eXA86Cp2Cxadr7XHUTy8vUSxgSmSbBa/AzgbuBW5p2y19ivtXFH29qezaY5zt4PQAOviD17j4llqNG2K4Qulp2GLlRlkkL8t8w3haVqNzsGoKSzVFYKukqGEsOy4uZgHh1DI8Yx1YQaFk1PBLq+omf2S6KtLYoGkA7BJA3jO4eTKtFRqihiqZKaniqa2aL/aNpY9vZ8ZOQPQuVYiBrq+OPAMBJ8W5eKC5VMz6nmtZYWwul7eqmkw156d2QenoKDuWTUdDfHSspWyxyxfGjlbh2OvcSFzna9tA228nVGRr9jkxGC53jG/GPv8AEuZY+zD+UKqFwfE+o5Ah3JDDR8XAHmWx+T2GPF0n2RypqNgnxDJx96DXm1ZTs1iyR8VY2JkHY/JOYARIXZzs54Yx4/Er4N+VXHfpCb/Lf/yFWIIJUEZG9SmUGrW0NLXwmKrgZNGeh4zjyLh2aaW0XuSwS7csDmmekeXZLGfsnPQCDhdW53qitTWdkyHlHnDImAue4+IBcyyUc9wukt9rmyROcDFSwvGCyLrI6z92/jlBZAcqVClAREQEREBERAREQEREBERAREQEREBERAREQEREBERAREQEREBERAREQEREBERAREQEREBERAREQEREBERAREQEREBERAREQEREBERAREQEREBERAREQQRlc662aiu0QbVxZc05ZI3c9p8RXSUIKwLbqO2jFBc462EcGVg7bybQ3nzqW6hu1PmOt09Ul7eLqdwe0+RWYhRhBX4tZWvleSq+yKGX9ipiLcejK3ZbrZqumfHLcKN0UjS1zTO0ZHpW/NTw1DNieKOVn7L2hw9BXNfpeyPdtG2U+T1Nx9wQca22eaAyQWLVLBT52hCI2Tln3/0C6Vk04LdVS1tZVOr66Q7p5G4LB1AZOPduUzaPsMzQDb2Mx0sc5p+4rDzNoofzCrrqE9UM5wT4wcoJGm54tQyXWluTomzOby0JiDttoxluSdwOOrIWOHTNZQTS/BF5fSU8r9swugbIAfETwXP1Daa60WaeujvtfI+PZw1ztxy4D+q34NNVcsEch1BcQXNDsbQ3ZCDLbNMOt98ddDXvnkka4Sh8YBcTjeCMY4cMLNZbVDpunqzPWsMU0pk2pAGBoPRknetcaRjm3V90uFXH826XZafLjissWirDE8PFDtHqdI4j0EoNK6x0VXeYLrR6jpKSeKLk/jMkDhknhteNblRrCzU2GMqHVMh3bFOwuJPi6PvWzzWsYOfg2D6q3qW30lEMUlNDD+4wBBw36mrnNPY2nbg4n4nKjYB8vHC8Nj1TcjmSantUByNlrQ+THn3efcrPhMIORadPUttkdUOdJVVjvjVE52n+YnguwBhFKAiIgIiICIiAiIgIiICIiAiIgIiICIiAiIgIiICIiAiIgIiICIiAiIgIiICIiAiIgIiICIiAiIgIiICIiAiIgKFKhARVuo1JWi61lFRWiSrNKWh72yAcRkbj5/Qnw9e/Buf1rUFkRVv4evfg3P61qfD178G5/WtQWRFW/h69+Dc/rWp8PXvwbn9a1BZEVb+Hr34Nz+tanw9e/Buf1rUFkRVv4evfg3P61qfD178G5/WtQWRFW/h69+Dc/rWp8PXvwbn9a1BZEVb+Hr34Nz+tanw9e/Buf1rUFkRVv4evfg3P61qfD178G5/WtQWRFW/h69+Dc/rWp8PXvwbn9a1BZEVb+Hr34Nz+tanw9e/Buf1rUFkRVv4evfg3P61qfD178G5/WtQWTKjKrfw9e/Buf1zVSrzqG8wX2pkbLUUTyW5gL9oM7UdHDx+dB9azvRfMrXrW/OfsGnZX+SIh3pbu+5X2z1tVXUfLVlE+jk2scm45OMDf/nqQaGuvklXeLY/G1dihOaGn/ht9gXA15W0zNO1dI+eNtRI1jmRFwDnDbG8DzFdW0XGjq6aKKmqYppGRN2mscCW7unqQdJFClAREQEREBERAREQEREBERAREQEREBERAREQEREBERAREQEREBERAREQEREBERAREQEREBERAREQEREBERAREQEREBERAREQFBUqEFb0/8q9SfvwfhcrIq3p/5V6k/fg/C5WVBCKUQQilEEIpRBCKUQQilEEIpRBCKUQQilEEIpRBCKUQQuXLp21T3CSuqKNk1RJjLpO2G4Y4Hd0LqqEGOOKOFgZExsbRwDQAF7wpymUFE/KbRAwUVa1vbNcYnuDd5B3jJ8WD6Vk/JlS7NBWVRB/tJBGD1gDP9V0tbyUc9gqaeWqgjnAD42ueMkg5wB4xkededCVNEdPQU8EzTMwnlWnAO0Tnh08QM+JBZ1KjKZQSihSgIiICIiAiIgIiICIiAihRlB6RRlMoJREQEREBERAREQEREBERAREQEREBERAREQEREBERAREQEREBERAREQEREBERAREQEREBQpUIK3p/5V6k/fg/C5WVVrT/AMq9SfvwfhcrKgIiICIiAiIgIiICIiAiIgIiICKEyglF5LgBk7gOtcut1HaKEHl6+IOH6rTtnPkGUHVKZVYdqisrMC02OrnB4PmxG0qXUGpri0dk3Cnt7DxZTNLneQk9PkQWGaohp4zJPLHEwcXPcGgecrh1WsrPC/k4ZX1cnQynYXZ8/BeYNHW4PEte+or5R+tUSEj0Do8q7dNR0tIwNpaeKEYxhjQ32IOC66airj/q+0NpYzwkq37/AKo3hOb11r990vkwaeMVKNgeTPT6FZQPEhOEHEo9I2WkIIomSu6XT9vnzHd9y81mj7LVku7EED/2oTsY83D7l3lKCs83rpRf3bf6gMHCOqaJB5M9A8yCs1PRfnNupq9g/Wp5Nh3oPFWUqMAoK63WNDC7YuFPV0MnVNCfuI4rq0V3t1wA7ErIZT+y142vRxC25ImSsLJGNe08Q4ZC5FZpWy1e99DHG/8Abiywj0IOzlTlVnmxWUm+132shA4MmxI0L0anVFBjlaOkuMY4vhdsO9B3ehBZFKrLdY08Dg250FbQk8XSRZYOjiN/3Lq0l7tlaP8ARq6GQn9UPAPoO9B0UUAplBKKFKAiIghU3VGpaqyalpIWkOpHQtfIzG85c4Ejx7grmqNqKjhuH5QbfSVDdqOWjc0jzS4PmOCgucE0dRTsnheHxyNDmOHSDvC4GiLtV3a1Tz1sgfI2csBAxu2Wn+pWjpiplsddJp24yAn/AGlNID2rgd+yPvPpWhpauda9D3WrYCXxzkNx0EtYAfSUF8NRCJeS5WPlP2NoZ9Cyg5VLtGkKGvs0dXWyTS1dXG2Xl9s5jJAIx93HK29D1tTNBXUdVM6fsOcxskecnZ37j6PvQWpaddc6K2hhramOAPyG7ZxnHH2rcVW1XEya+afjlY17HTvDmuGQdzUHS50WTvnT/XTnRY++dP8AWXFlvOl4XPa+3EBhILuw927zLyy+6Ve0Obbi4HgRSZQdznRY++dP9ZOdFj750/1l7gtlqngjmZb6cNkaHDMQBwRnfuWT4Gtfe+m9UEGDnRY++dP9ZOdFj750/wBZZ/ga2d76b1QT4Gtne+m9UPcgwc6LH3zp/rJzosffOn+ss/wNa+99N6oJ8DWvvfTeqCDBzosffOn+sstLfrVWVDIKauhllfnZa12Sd2f6LTvDLDZqVtTWUMDY3PDAWwgnJBP9Cta40VLSamsRpaeKEufMHGNoGe0QWYHKlQFKAiIgIiICIiAiIgIiICIiAiIgIiICIiAiIgIiICIiAoUqEFb0/wDKvUn78H4XKyqtaf8AlXqT9+D8LlZUBERAREQEREBERARFBOEBMri3XVNqtMroKmdxnbgmJjCXbxnycPGudT6jvF3Zt2izgQu3CaokAHoH+KC1ZWtV3GioWF9XVQwj/jeBnyDpXDNjvdfk3K9ujaf91Rt2R9bitqi0nZ6R22absmXiZKh3KE+nd9yDXfrGjmcWW2lq6+TgORiOz5yeHoXgzaruG+KnpLZG75x3KPHo3fcrJHDHEwMiY1jRwDRgL3hBWeapqmZvV1rK0cTGH7Ef1R1Lds1tsjIGVNrp6dzTkNmA2nbjg7zvXYKqlBWssFfd6GfDIGZrYMneWkbwPIQgsMdfSy1slFHOx1RGMvjG8tG7j6QuTV60slLMYjUPkI3OdEwuA8/uWhpKFrLHXXW4SGF1c9z5Jc7JDd+8Ho3kkY9yw2uqbFbY4LLp+aqp8nE8+w0SDaOTny+xB3rnW09fpe4z0kzJYzSy4c05/UKr1vprdWaAtsd1q30sIleWva4AlwdJgbwejPoXjTjg/RN+c1nJtPLkMByGjk+C5ly/RhafpTvbKg+iV9fTW2jdU1cojibgZ6+oBUbWmobfebHEyjkdyjKlrix7dk7Oy7f5MkLfvkLblrm20VWSKZkQk5Nx7V7hk7h05wAfECn5SqaEWelqBG0SsnEbXAcGlrjjyZAQXRatxuNNbKR9VVvDI2+knqA6StpVC8NNZry2Us7D2PHGZGgjIeQCeHmQc3VuoKG8UdCKKZ222pBdG4bLgMbjjq3q63C60NrjD66pZDnOyHHe7HUOJVX/ACg08LY7dM2FjZTUBm0GgEjHDyLb1O+3w3y2STU1RVVvbCKGLZII8YP3edBvW7VdpuMwhiqDHK4gNZK3ZL89WVy9V37sS9WumgrRExs+atrTwbluM+LBK5eqautqZLdLPajQs7IHJyGRpe7xEDeF0dZwxnUOnjybcyVJD+1HbdtGN/WgsFZfrZR0sdTPVxiOVpfHvyXjxDiVr2zVFrulR2PBM5s36rJGlpd5Fzb78H02pLfIylmqq2OJwZTQBpaGYOCQeHEnzLj6vrbhJT01XJafg5zJhydRyrTJnB7XdvHX5gg7moaOtut/obe9kwtD2F87o8gOcMnDiOjc3HlXC1Lp23WeutrqWF0raiXk30znkuk3je3x78ceJHjX0TcAqjp63vvlc7UFzy4bZ7DiJyI2gnB8oP3jKDc5ry0rR8E3eto8cI3u5SMf8pXkP1XRHt46K5RjoaeTef6KzYQoK2dXNpTs3O1V1Gelxj2mjyOHFdGi1Daa/Apq6EuP6jnbDvQcFdIjrXOrLFaq0Hsmggfn9YNDT6RgoOiHAqVSK+itNneTS6jqKBw/3TZDKB/y8VitmoNTyybEFF8IwH4kz4uR2x15yAgvmVVa+kqZPyiW6qbTymnjpiHyhh2WnEm4nhnePSsnwnqs/wD0CD7U33p8Jar8H4PtTfeg2NU2QXm3kwACsh7eF/A56s9RXG0vZJ59I3C3VkMlO+aZ2zyjC3gGkHxjIXR+EtV94IPtTfenwlqvwfg+1N96DXt95uVsoYrdPYq2eenaImyRM/s3gbgdrGBuXQ0paprZS1EtWGtqauUyvY052B0Dy8Vr/CWq+mwQfaW+9VPWNwvXZlLJW05oJGsOxyU21tDIydx3IPqWVWdTfKDTv0h//wAVTLRqHU22G0cs9WOBa9nKD08R6V2pay8Vd9sJvFCylIndsFp+NuGcjJI6PSgt1/A5v3Lr7Fl/AVoaFGdJUJ/if9Ry6GoPk9cvosv4CufoT5I0P/qf9RyDS1Hf7pQX6C2WyGKV1RC1zQ5pJDi4jPHhhq2JrxdaG0R9nU0PwnUS8jBFG7IcT0kdQ6Vq3L9J1q+iu9kq19bwuF6tVVJLLTUrSWOqIycxknxcEGesumpLPFHWXKOkmpGvAmbADtNB6fEP64W1qPUkttjtk9DEyqiqye1yQXDAwAejOepcy8UVDDaWz1eobjUU05DWtbKH8pv6B044+ZRqGKOnbpWKHlBGyVobygw7GWcR1oNqtvOoLPyVZdIKR1C54bIyInbbnhv8X9F1tRXp9qpoG00Inq6p4jhjJ4k9J+5c/wDKJ8mvJMz+qwan/wBD1DY7lOdmkjOw93HYPWfT9yDja0kvzbdBFdm0roXS7TXQA5DgCMHyglWu9fKXT/8AEm/6a5n5QrjSfAbKUObLNM5r48O+KBv2vRu866d5+U2n/wCJN/00Hf6FKjoUoCIiAiIgIiICIiAiIgIiICIiAiIgIiICIiAiIgIiIChSoQVvT/yr1J+/B+FysqrWn/lXqT9+D8LlZUBERAREQEREBERAUEZUog0qy10Ff+d0kMxxjL2AkefiuO7R1JC50lsq6y3yHphkOz5wePpVlUIKwINV0Dv7OppLjGD8WRvJuI9g9K9O1W+icG3a01lIf2mgSM8zhhWXCggEYO8dSDnUN/tVwA7FroXuP6hdsu9BwV0QQRkbwubXaetNwB7IoYS79tjdl3pGCuaNKz0bi61Xmspupj8SM9BQWTKrOrtNyXzsZ9M+NkkZLXOecZacenB3qeytU0G6ejpbkwfrwP2Heg/0C9xaxomSCK5U9Vb5ekTRnZ8xHuQdGstMdTYnWpr+SYYRE1wGdnAGN3VuXEorbqekp47fHVUTaWMbAlDCXhvWBwyrFR3KirhmkqopunDHgkebitrzoKvadN1dvtV3t7qhj46pr2wHfuy0jLvSOHUtar0rWzaNorQJIRUU8xkcSTskZfuBx/xD0K44U4QV/UdikuTqeropGw3ClcDHIdwI44P+etci72DUl8p2x11TRsET8sjYCA7dxKu+ExuQQFwdR2Oa4SU1bQTiGvpXZjc74rh1H/PWu+iCk3Gw6jvAhNfVUYEMoc2JgIHlz/RdO+WSumu0F3tU8bKuFhYWSglrhv4ekqx4TCCnXGw367Q08ldV0vKQSB7YY2kN8ZLuOcLf1PZay6S26qopImT0cheGyfFOcHOfEWjy5VhwiCrVVjura2K8UNRAy5ui5OoY4Hk3nAGR1cB6B59K86Zvt7igkrK6mMsZxyLGkMA6TnO89HBXXK59ffrXbi4VdbExzeLNrad6BvQbNayokopmUjxHUOYRG93BrugrT0/T3GkoXRXSaKWXbJZyYADW4G7gOnPpXPfqapqiG2ez1VTn/eyjkmeYnj9ydh6luLT2TXw22N36lOzbeB+8eB8iCwTVEMDC+aVkbAMlz3BoA8pXDq9Y2uGUxUxlrZQcbNMwuz5DwPmSm0fbmyCWsdPXyjftVMhcM+Tp8+V26elp6WMMp4Y4mjg1jQAEFfdXamrz/oduhoIj/vKp207y4HDzhGaYqq1v+urxU1IPGKE8nH5Djj9ys2EQcyg09arcQ6loomvByHubtOB8RO8LpgYUogjCKUQQilEEYWnV2qhrpo5aulinfGMNMjdoAeQ7luog8MjbG0NjaGtAwABgBVvUw/8AEOnPpD/Y1WdVjVkNaa+0VdFRPq+xZXvexpx1Y3+lBYamnjqqaWnlBMcrCx4BxkEYKx2+hgttFHSUrSyGPOyCc4yST95XD5xXnwXqfXj/ALU5xXnwXqfXj/tQdeW00kt2hub2E1ULNhjtrcBv6P8AmKzVtHBX0r6eqjEkTx2zSuFzivPgvU+vH/anOK8+C9T68f8Aag2KPSFloqls8VKXPact23lwB68Fb9faaS4yU0lUwvdTP24yHEYO73BcjnFefBep9eP+1OcV58F6n14/7UHZuVsprrS9jVjC+LaDsAkbwvdbQ01dSupqqJssLv1Xf54rh84rz4L1Prx/2pzivPgvU+vH/ag9s0RYmBw7Fc7aGO2kccfesl6H/iXT/wDEm/6awc4rz4L1Prx/2rAyoul11DapaizTUcVM6Que54cDlhA6BhBbOhSoClAREQEREBERAREQEREBERAREQEREBERAREQEREBERAUKVCCt6f+VepP34PwuVlVa0/8q9SfvwfhcrKgIoTKCUUZTKCUUZTKCUUZTKCUXnKZQekUZTKCUXnO7P8AVTlBKhRlTlBGF4lhZMwslY17Dxa4ZB8xWTKjKDiVekbNVO2+xBBJxD4DsEHrGNy1X2O90ZzbL7JI3ojrG7f/ALv8FZcpnO9BWvhi/W+PNys3ZDRxlo5Nr/28Vno9X2ipeI5ZnUkv7FQ0s+/h967ywVNFS1TcVFNDMD0SMDvagyQzxTt2oZWSN62OBH3L2Cq5Loy2iQy0UlTQyE/Gp5SPavLqHU1BjsO4wV8QHxKpuy/ybQ4+coLMirHOauoGk3iyVEMbeMsBEjR4z1Dzr27VE1W0fA9oq6vP+8kHJx46wTxQWTKxyzxQs2pZGMb1ucAq82m1PX5FTW01uiI+JAzlH46d53Dygr3DpC3GQSV0lTXycc1EpcM9ePeg9VWsbVE8xUz5K2YHGxTMLsny8D5srF8Iajr99Fa4qKM8H1bsu+qN48671PS09MwMp4I4WgYDY2Bo+5ZuCCtR6bra0E3m81E7TvMMH9mzzkcR6F0qHTtpt+Ox6GHaHBz27TvSV08oCgBuBgY9CnCZTKApXklM+JB6RRlM+JBKKMqMoPSLzlM+JB6RedpM+JB6RRncozngg9KFBKAoJRMqM7uCCUUA5TKCUUZTKCUUZU5QEwmUBygKURAREQEREBERAREQEREBERAREQEREBERAREQEREBERAUKVCCt6f+VepP34PwuVlVa0/8q9SfvwfhcrKgxSluAwybDn5DSMZzjoyvFNA+CLYdPLOc525cZ+4AfcpmgjllhkeMuicXM38CQR7CVmCDXpKZ1NGWPqZqgl2dqYtyPFuA3JT0z4XyudUzTB5yGybOGeIYA3eXK2UQa7Kdzal8xqJXNcMCM7Oy3yYGfvQ07uy+X7Il2dnZ5Htdjy8M5862EQa0tM6SeOVtTNGGcY2bOy7y5BP3pUUz5pIXtqZoRGclkezh/Dc7IJxu6McVsog1qqmdUMa1lRNT4OdqLGT4t4O5ep4HTQujbPJET/vI8bQ9II+5Z0QYXwudTmITSNJbjlG42h4+GM+ZI4XMp2xGaR5AxyjsbR8fDGfMsyINelp308Ow+plnOSduXGfJuACikpn08ZY+pmqCXZ2ptnI8W4DctlEGtT0zoZJXOqZpg85DZNnDPEMAbvLlSync2pfKaiVzXDAiONlvjGBn71sIg1nU7jVifsibZDdnke12PLwznzrWrpqeGqg5e5GlcTui22tEvDccjJ83WuiuVqGzQ3q2up5N0je2ieOLXdHmQbk9O6aSF7amaIRnJZGW4fw3OyCcbujHFYamSCqm7DiuBhqWYcWQvbt48YIO5Va36yNJZ54K9ubnSHkhG445U5x0dI6V29P242yjnrK8t7MqMy1Lxwb048wQdaogfUQmNtRLCcjt48bX3gj7l6fC51OYhNI1xbjlBjaHj4Yz5lXo9UVlZystqsslZSsOBMZhHtHpwC1b9v1BSVtmfcsmOOJpMzDxYRxHj8XWg6MMLooGxumklIGOUfjaPlwAPuSngdBA2N08kxbnt5MFx39OAAq07VdzFvNeNOy9iY2tsz4Oz+1jZzjG9WO31sNxooqunJMUrdpuRgoOdeKd1Npm5MfUzVJMEh2ptnI7U7twAwp0xTOistG91TNKH08ZDH7OGbuAwAenpJWfUfyduX0aT8JVCdqTUdFaKZsVH2NTMia1k/Ik5AAwcncg+ix07o6mSU1Mz2v4RO2dlvk3Z+9SaZxqxP2TMGgY5Htdg+PhnPnXyKlvV2rLxRySVM1TKJ2FkbpMNcdoYGOAyr/8Lam6LBH9oCDvyQOfPFIJ5GBmcxtxsvz15Gd3iUVFM+aSJzaqaERuyWx4w/eNxyDu3dGOK4XwvqbvBH9oCfC+pu8Ef2gIO7V0zqmIMZUzU52s7cWznybwdymogdPBybaiWE5HbxkbX3gj7lwfhfU3eCP7QE+F9Td4I/tAQWB8RdTmITPa4t2eUGNoePhjPmUQQuigbG6aSUt/3kmNo+XAA+5cD4X1N3gj+0BPhfU3eCP7QEHfpoDBA2N00kxH68hBcd/TgBeaSmdTxlj6qaoJOdqbZyN2MbgNy4XwvqbvBH9oCfC+pu8Ef2gIO7BTPimlkdUzSiQ5DH7OyzyYAPpJSOmeypklNVM9r+EbtnZb5MAH71wvhfU3eCP7QE+F9Td4I/tAQd11O41Yn7JmDQ3HJDZ2D4+Gc+depIXPnikE8jAzOWNxsvz15Gd3iwuB8L6m7wR/aAnwvqbvBH9oCDu1FO+aSJzKmaHk3ZLY9nD943HIPV0Y4pV0zqiIMZUzU5BztRbOT4t4O5cL4X1N3gj+0BPhfU3eCP7QEHeqIHTQcm2olhO7t48bX3gr3LGZInMEj4y4YD242h4xkYz5lXvhfU3eCP7QE+F9Td4I/tAQWGOMsiax0jpCBgvfjLvGcDGVEMRjhbGZXyFoxtvxtHxnAxnzKv8AwvqbvBH9oCfC+pu8Ef2gIO/TwOgi2HTyTHJO1JjPk3AKYYTFt5mkk2nFw28dqOoYA3BV/wCF9Td4I/tAT4X1N3gj+0BB34oHRzSyGeWQPxhj8YZjqwB9+V4ZTObVvnNTM5rhgQnZ2G8N43Zzu61w/hfU3eCP7QE+F9Td4I/tAQd0UzuzDP2VNsYxyPa7A8fDOfOklM99THMKqZjWDfG3Z2XeXIz964XwvqbvBH9oCfC+pu8Ef2gIO7PTPllie2qmiEZyWR7OH+I5BPowlVTuniDGVEtOQQduLGfJvBGFwvhfU3eCP7QE+F9Td4I/tAQd+ohdNC6Nk8kJd+vHjaG/oyCPuUyQukgMTZpIyRjlG42h4+GPuVVrtRX6j7HNVaoqaOWdsReZNvj0YVvCDCyFzKYRGeRztnHKOxteXhjPmSlhdBCI3zyzkHO3LjP3AD7lmKxxNe1rtt+2S4kbsYBO4eZBlREQEREBERAREQEREBERAREQEREBERAREQEREBERAREQFClQgren/lXqT9+D8LlZVWtP/KvUn78H4XKyoNaopmTTQSOLgYXlzQMYJLSN/mK2AsE8BlmgkEjmiJ5cQODsgjB9KzhBKIiAiIgIiICIiAiIgIiICIiAoKlQgpFTSwSflOgD42nEQk/5gDg+XcFZNQxPmsNfHECXugcAOvcdyh9kgdf2XflJBMyPk9ndskYI/qumWgjB3g8UFH0pSXSosUBt96jhiBcDGKdri05OQSd5616sdNRxxXyonuPZELw5lUGwbGHb8kDh0noXWl0hRCR76CprLeZDl4ppi0O8y37bZKO2211BC0uikzyhecl5IwSfMgrEVovNNa2PsFzbUUMke22Goa3JBGdneCPNuVg0teH3u0CqkhET2vMbg3OySAN4z0b1oRaJpoNuOC5XGKnee3hZNhrm9IOOIVgoaSG30kVLTtDIoxstH+ek8UGrqP5OXL6NJ+EqdPD/AMP276NGP/aFGoz/AOHbl9Gk/CVOnvk/bvo0f4QgmWx2yWqZUuooRPG8Pa9rcHaByDu48F0ApRBCKUQQilEEIpRBCKUQQilEEIpRBCKUQQilEEIpRBCKUQQilEEIpRBCKUQVjXX5hbv5hF7HKzBVnXf5hbv5hF7HKzIIKxU7Zmtfyz2vJe4twMYbncPMFmKwUpnLZOyA0ESODNnpbnd9yDYREQEREBERAREQEREBERAREQEREBERAREQEREBERAREQFClQgren/lXqT9+D8LlZVWtP8Ayr1J+/B+FysqDXnjkfNTuZKWNY8l7f2hskY9JBWdYZhNysBiLQwOPKA8SMHGPPhZgglERAREQEREBEUIJRQiCUUIglFCIJRQiCUUIglFCIJUFEQUL8pBqqd1LNDUTMhmY6KSNrsNyN43eME+hZfybPqZ6erfNO+SNmzHG1xJDcA8PNhdL8oFJ2TpqSQDLoHteN2d2cH258y9aCpDS6Ygc4ODp3OlIIxgE4HpAB86CyKVCIJRQiCUUIglFCIJRQiCUUIglFCIJRRlEEoiICIiAiIgIiICIiAiIgrGu/zC3fzCL2OVmVZ13+YW7+YRexysyCCscEj5GvL4nRlry0Bx4gHcfOshWKmnM7XkxPj2JHMw8Y2sHGR4igzoiICIiAiIgIiICIiAiIgIiICIiAiIgIiICIiAiIgIiICgqVBQVuxdpq3ULXbi8wuA6xskZVkVatny6u38CNWUIME75mywCKMOY55Ehz8UbJwR58LOPGsM0j2SwNbEXiRxa52fiDZJz494A86zBBKIiAiIgIiIC4erLjVWy1NmonNbM6VsYLm7Q3ruKta7/uaH6VH7UE9ias75W8f+ifcnYmre+dv9SfcrGhQVzsTVvfO3+pPuTsTVvfO3+pPuW3V6mtVFPUw1FUGS0+ztsIOTnhgdPmWf4dt3wV8J9kDsU8HkEEnhjB35yg5vYmre+dv9SfcnYmre+dv9Sfctq36otNyqRT01T/bHeGvaW58mVt3S7Udpp2zVsvJtc7ZbuJLj4gg5XYmrO+Vv9SfcnYurO+Vv9Sfct61agtt3lfFRVG1IwbRYWkHHXvWrZ5GG/XRrbnPUva4Zp3tIbD4hk4Pmwgx9i6s75W/1J9ydi6s75UHqT7ltXHU9ottTyFTVASj4wY0u2fLhcjSVyfcL/d3iqlmpQQ6IPc4hoyeAPDdhBu9iat752/1J9ydiat752/1J9y6tsulLdYXzUby9jHljiWkbwlvu1Hcn1DKSQvNO/Yky0jB39fkKDldiat752/1J9ydiat752/1J9y2bhqm026pdBU1B5Roy4MaXbPiOOBXRoK6nuNK2ppJBJE7g4ezyoOBVWzVFXSy001xoDHMwsdiIg4IwehKW2aopKWKmhuNAI4mBjQYiTgDA6FZycBcSt1bZ6GqkppqomSM4fsMLgD1ZCDB2Jq3vnb/Un3J2Jq3vnb/Un3LqsutI+2fCMby+lDdsuY0kgDju47kobrR3CgNbTzDsdudp7u12ccc54IOV2Jqzvnb/AFJ9ydiat75W/wBSfcoumqaH4BqKyjqXbTi+GFwjO+QNz0jyb1h05qGnj0oytuFTI90TyyaRzS45LiR5dxCDP2Jq3vnb/Un3J2Jq3vnb/Un3LatuqLVc6sUtLOXTOBIaWFucDPSvFZq2z0VS+Caqy9hw7YaXAHqyOlBg7E1b3zt/qT7k7E1b3zt/qT7l1xcqV1tNwbKDShhkLxv7UBaE2rLJDFDI6vjIlGQGZcW8PjAbxx6UGv2Jq3vnb/Un3J2Jq3vnb/Un3LardUWihjifLWMc2UFzDF2+QN2d3j3eYroUVdT19IyqpXiSF4yHcPLxQcXsTVvfO3+pPuTsTVvfO3+pPuWSo1jZKeaSJ9US6MkOLWEjI8a69FWQV9KyppniSKQZDgg4nYmre+dv9SfcnYmrO+dv9SfcrGmEFYtNdd26mktdzqIJmilMwMTNnftAD+qs4VZj/SPL/L//AJhWYIJREQEREBERAREQEREBERBWNd/mFu/mEXscrMqzrv8AMLd/MIvY5WZBBWKnqGVDXuj2sMeWHaGN4OD5lmKwUtRHUtkdFnDJHRnIx2wOD96DYREQEREBERAREQEREBERAREQEREBERAREQEREBERAREQFClQgrVr+XN2/gRqyqtWv5c3b+BGrKgwT1Aimgj2HO5Z5bkcG4BOT6FnCwzVEcUsMb87Uzi1uB0gE+wFZgglERAREQEREBVrXn9yw/So/arKq1rz+5YfpUftQWRERBTKC2U1dry8S1UYl7HDNljhlpJaBkg+Ra2oJHM1jb6OChdUU9PEJGUbDsNc7tjtDo6vQVYbba6im1Hda6TY5Gq5Pk8HJ3DBz51i1JY6ivnpa+3TNhr6QnYJ3B4PQT6fSUHDvsFyujIZKbTr6arhkbIycSMJ3dBxxC6F9oLq67Ul5oqWGcxU4Y6mkO9pJJJHRnf9yS23UV4liiuk9NSUjXbT20jnB7/FklbN4tFxbX09wscscc0cfJPil+I5u7H+fIg5duu1DWaop31lsqLfXbBYzJw12esYB8imyyOi1NqWVnxmNLh5slbcVnvFzvdLW3w00cdHl0TKbO927r8g9C2bPZqikv8AdqycRmCrOGAHJIyeIQaOhKKmqrHLVVMDJpqiZxkfI0OJ9PlPpWLSNGyg1HfKaIgxx4DcdAyThbENpvtjknhsjqOajleZGsqNoGI9Qwf84WTStguFqrq6evlZKagDt2uJJO8knPlQYfycf3PVfSXewLV0pK+GDUksbsPZI5zT1EbXuWxT2W/WSWop7NLSvo53bQM+dqMnqx1DHFb+nbBLa3XGOplFRFUuadvpduO1kdG8lBwdKVlXHZcRWF1aJHuLp+UaNvJ6c793BdTR1FX0lbc31NG+kpp3h8URcCGkk5Ax4sKKe1agsZfTWaSknonOLmNqQQ6PPkxldLTtsrKEVFRcqjlqupftODSS1g6APSg3bxUPpbRWVMWOUihe9ueGQMqoaaq6tlhhYzTrqtr9ovm5Ro5TtjvOR5vMu3ZamrudTeqS4bMtJHJyUZawBpac5GRxOMZ6lo0tr1LZmS0VrkpJqPaJhdPnajB6seXpyg96Qo7hR19eyajko6GXt4oXvDg053geb+ir162Lbep7FDXGntlU9sk2RtckTvIB444K12+0XO3Wqtk7IFXdagdq97yGszgDHHhvPDfuCUOlYGWSopKt7paisaDUTE5O0OGPEDwQZ7vRwUekaylhYBFDSuDRgfsnf5VV6jA/JVAQMEv3+sKsdDbrm/TNRariYhJyJhilY7IIIIGRgcNy4zNO3x+lqi0T9jkNcw04a7gNol2T6EG/Wx09l0Wayhpoo5xTMaJA0bXbkAnPnytOyVFVT2Smgj0w+eJ0QcZDKz+0yM53jgcq1NoI5bQygqmh7OREbwOnAxuXAgodT2mHsO3zUdVTN/2T6ja22N6BuONyDQttDX2/Sl+irKd9PEWOdBG521sgg5HHyLpaOttHzUie6nje6pY4y7TQdreRg+LCzU9hq4tPXCmmqeyK2sa4ue5x2QSMADPQt7T9BNbrBTUVRs8rG0tOycjeSf6oK9+TmhpZrLPPLBHJK6dzC54ycBrd2/yleNNyQ00GpLfUTOit9LI5odntmNO204PXhox4/Ku1o60VNltElLV7G2Zi8bByMEAf0Wpb9Mycrf21+wYLlLtM2XZIG04g+I7wfMg0LVdoY6UUdl07U1VKMhs0mBynWSSMcc9Po4L3+TsyCovMT2GIMlbiEHIjOX5A9GPMtimoNVU1Ey2RzUDadjeTbU4dygb0HjjIWbRmnqqwvr21Lo3tlLOTcw8QNriOjiEFpREQViP9I8n8v/8AmFZgqzH+keT+X/8AzCswQSiIgIiICIiAiIgIiICIiCsa7/MLd/MIvY5WZVnXf5hbv5hF7HKzIBWOF0Tw4wlpAeQ7Z/azvz417K8Qxxxhwia0Bzi52z0knefKgyoiICIiAiIgIiICIiAiIgIiICIiAiIgIiICIiAiIgIiIChSoQVq1/Lm7fwI1ZVWrX8ubt/AjVlQYZpYmSQtkIDnuLWZ45wTu82VmCxSiHlYeULNsOPJ7R35wc482VkHBB6REQEREBERAVa13/csP0qP2qyrRu1qp7xSdi1W3ye0HdocHI8aDdCKunRduPGpr/tBUcy7d3TX/aCgsaKucy7d3TX/AGgpzLt3dNf9oKCxoq5zLt3dNf8AaCnMu3d01/2goLHhMKucy7d3TX/aCnMu3d01/wBoKCxoq5zLt3dNf9oKcy7d3TX/AGgoLHhRhV3mXbu6a/7QU5l27umv+0FBY1BAKrvMu3d01/2gpzLt3dNf9oKDvxRRwsDImNY0fqtGAsirnMu3d01/2grnz2G1Q3qmtpkuJkqGOeHioOABlBc1GFXeZdu7pr/tBTmXbu6a/wC0FBYsKcKucy7d3TX/AGgpzLt3dNf9oKCxoq5zLt3dNf8AaCnMu3d01/2goLGmFXOZdu7pr/tBTmXbu6a/7QUFiwmFXeZdu7pr/tBTmXbu6a/7QUFjRVzmXbu6a/7QU5l27umv+0FBY0yq5zLt3dNf9oKkaLtw/wDM1/2goMcZ/wD7GlP/APn/APyCsy49r03RWqtdV0753zOYYyZZNrcSD/RdhBKIiAiIgIiICIiAiIgIiIKxrv8AMLd/MIvY5WZVnXf5hbv5hF7HKzIBWGnp4qdrxE3Ae9z3b85cTkn0rKehYaamjpWvbHnD5HSHJzvJyfMg2EREBERAREQEREBERAREQEREBERAREQEREBERAREQEREBQpUIK1a/lzdv4EasqrVr+XN2/gRqyoMM0MUksL5AC+NxdHv6cEHy7iVmAwFr1EUL56d8jsPjeTGM4yS0j2ErYCCUREBERAREQERcy+3b4Ho2VHIcttStj2dvZxnpzgoOmijKIJRQiCUUIglFCIJRQiCUUIglFCIBVauHy+tP0eT2FWVcyotPL3+kunL7PY8bmcnsZ2sg7853cepB01KhEEooRBKKEQSihEEooRBKKEQSihMoJRctt32tRutHIY2afl+V2/GBjGPHxyumglERAREQEREBERAREQEREFY13+YW7+YRexysyrOu/zC3fzCL2OVmQQVhpYHQNkDpXS7cjngu/VBOceQLMeheImyNDuVe15LiQQ3GBncOO/HWgyoiICIiAiIgIiICIiAiIgIiICIiAiIgIiICIiAiIgIiIChSoQVq1/Lm7fwI1ZVWrX8ubt/AjVlQYZoI5ZYZHjLonFzPESCPYSswWvUUzJpoJHFwMLi5oGMElpG/wAxWwOlBKIiAiIgIiIC5l+tDb1QCldO6DEgeHtGSCF00QVvm5c/CSt+oPenN25+Etb9Ue9WREFb5u3Pwlrfqj3pzdufhLW/VHvVkRBW+btz8Ja36o96c3bn4S1v1R71ZEQVvm7c/CWt+qPenN25+Etb9Ue9WREFb5u3Pwlrfqj3pzdufhLW/VHvVkRBW+btz8Ja36o96c3bn4S1v1R71ZEQVvm7c/CWt+qPenN25+Etb9Ue9WREFb5u3Pwlrfqj3rUlt9VFcobe/U9f2RM0vYOTGCBx3q3Ks3H5e2kf/byewoPfNy5+Etb9Ue9Obtz8Ja36o96salBW+btz8Ja36o96c3bn4S1v1R71ZEQVvm7c/CWt+qPenN25+Etb9Ue9WREFb5u3Pwlrfqj3pzdufhLW/VHvVkRBW+btz8Ja36o96c3bn4S1v1R71ZEQVvm7c/CWt+qPenN25+Etb9Ue9WREFb5u3Pwlrfqj3qRp25+Elb9Qe9WNEHBtWnZKC6vuM9ymrJXQmL+0aBuyD/Rd1SiAiIgIiICIiAiIgIiICIiCsa7/ADC3fzCL2OVmVZ13+YW7+YRexysyCHdCw0kLoGyB0zpdqRzwXfqgnOPIOCzFYaRk7GyCokEhMji0gYw0ncPMEGwiIgIiICIiAiIgIiICIiAiIgIiICIiAiIgIiICIiAiIgKFKhBWrX8ubt/AjVlVatfy5u38CNWVBgng5WaCTlHN5J5dgcHZBG/0rOFgmjkdLA5kuwxjiXtx8YYIx6SCs4QSiIgIiICIiAiIgIiICIiAiIgIiICIiAiIgIiIIJVauHy+tP0eX2FWORu3G5oJGQRkdC+J1FVcGXItdUzuqYnGNrto7Q34wEH24HKlYKSIwUsULnmR0bGtLzxdgYys6AiIgIiICIiAiIgIiICIiAiIgIiICIiAiIgIiICIiAiIgrGu/wAwt38wi9jlZlWdd/mFu/mEXscrMggrHA6Vwfy0YYQ8huHZy3O4+hZCsFI+d7ZeXjEZErgzHS0HcfOEGyiLTuVypLVTGorJRHHwBwSScZwEG4sUs0cIDpZGMBOAXOAyuHS6ystRK2M1D4S74plYWg+fgvOsW22SipfhKaaKPlwWOiAOTjp8SDvvkZGwvkcGtHEuOAohninaXRSMkA4ljgQvnurb7R1t2pqB804oaeQtqmNGMkHHn4LVuF6tVJR0lLYHzwxCflJ8ggvG7pPHp3IPpkk0cLC+V7Y2Di5zgAvbXBwBBBB3ghVq911qu+lHVM8s8dE94w9jO2BB6vKtya+W20Q0EE8r2MnjHJOc39UADJPRxCDtoq5BrexzTcmKlzN+A57CGnzrtVFZBTUjqqaRrYGt2i/owg2UXBotW2iteWsndGegysLQ7yHgt+0XalvNK6poy4xteWHabg5AB/qEG+iIgIiICIiAiIgIiICIiAiIgKFKhBWrX8ubt/AjVlVatfy5u38CNWVBhmExmgMRaIw4mQHiRsnGPPhZQscpl5SLk9jY2v7TaJzjBxjx5wsgQSDlFWbxXXd2p4rXbKiGFr6XliZWbW/acD7AvfYmrO+lB6k+5BY0Vc7E1Z3zoPUn3J2JqzvnQepPuQWNFXOxNWd86D1J9ydias750HqT7kFjRVzsTVnfOg9SfcnYmrO+dB6k+5BY0Vc7E1Z3zoPUn3J2JqzvnQepPuQWNFXOxNWd86D1J9ydias750HqT7kFjRVzsTVnfOg9SfcnYmrO+dB6k+5BY0Vc7E1Z3zoPUn3J2JqzvnQepPuQWNFXOxNWd86D1J9ydiar76UHqSgsaKudiar76UHqSnYmrO+dB6k+5BY0Vc7E1Z3zoPUn3J2JqzvnQepPuQWMr5vXWnZ/KVDG1mWTStqAAf8Amd94crL2HqzvnQepPuWnLYdRS3SC4vuNCaiBhYw8kcYOc9HjKC3hFXOw9Wd86D1J9ydias750HqT7kFjRVzsTVnfOg9SfcnYmrO+dB6k+5BY0Vc7E1Z3zoPUn3J2JqzvnQepPuQWNFXOxNWd86D1J9ydias750HqT7kFjRVzsTVnfOg9SfcnYmrO+dB6k+5BY0Vc7E1Z3zoPUn3IaTVnfOg9SfcgsaKudiar76UHqSnYmrO+dB6k+5BY0Vc7E1Z3zoPUn3J2JqzvnQepPuQWNFXOxNWd86D1J9ydias750HqT7kFjRVzsTVnfOg9SfcnYmrO+dB6k+5BY0Vc7E1Z3zoPUn3LHUxaqpqeWZ1yoSI2OeQITk4GUFnUrl6crJrhY6arqHB0srcuLRgcSF1EBERAREQVjXf5hbv5hF7HKzKs67/MLd/MIvY5WZBBWCknfUNkL4XRFkjmAO/WAOA7z8VsFa9JUipbIQxzNiR0fbdOycZ8iDYVd1da624RUctAGSS0swk5F57V/DiOnh95VjXA1TR3SeOlqLTIeVppOUMW1siThuO/B4cD1oOLWX2CoiZR6msc1OwEB0oBLW7xggjePMV711yIsltFMWmETMEZacjZA3YPSorZdQajo326W0No2SEbc0rzhuCDuHmWXUtkqGafttDQxyVHY0jdogb8YO9Bi1FBENX2EckzEh7ftR22/p61617BDGbQGRMaOycYa0DduW3fbfV1GqLHURQPfFCf7R4G5u8cVk1naq25UtLLQtY+Slk5TYccF27o9CDxryNkWk5mRsaxgkZhrRgDtlxdTUra2r0xSv8AizRtafIdnK6N5ddb5pGZktskhquVbiIby4Ag5HiU3O21kt101Iyne5lMG8s4DczGzx9BQbOs7dRM0vVPZSwtdEGlhawAt7YDo8pXHusr3aY03RZPIVRjbK0frNGN3k359Cs+rKaas03WQU8ZkleGhrW8T2wK5VXZmVelrXR1EzaOviY3kDI7BDwN4/z1IOtfLdSzaeqqUxMZCyEuYGjAYWjIxjhghcr8m3yck+ku9jVhrucdfbprfXw09JA1mZqwPyHNG84A68b+HSs/5NwRpx+RgGocR6AgtiIiAiIgIiICIiAiIgIiICIiAoUqEFatfy5u38CNWVVq1/Lm7fwI1ZUGKV0jXxhsYc0uO27axsjB346d+B51lG5YpZHMkiaI3OD3EFw4NGCcn2LKEFZn/SPT/wAuP43Ky8FWpv0kU/8ALj+NysvUg1KC6UdyMwo5uVMDtiTtSNk9W8KIrrRy3OW3MmzVwt23x7JGG7t+cY/WCrmgf9pefpXvS2/pOuv0VvsiQdV+rLHG15fcGN5N+w5uy7aB8mMkbuOF0LfcqS50/L0UzZo84yOjyg7wqjoe30lRV3SpngZLMyoLGueM4BznGetZbXSR2j8oE9NSDFPU05eY2ncw5B4eUHHicg7HO6xchy3wjHsbezjZdtZxn4uM48eMLpUFxpblTCoop2TRnpaeB6iDvHnVN/Jza6Oe3z108DJZhMYgXjOyNlp3Dx7SiCM2PVl4it8RLDRPmZG34rXAZAx5dw8qC119/tVukEdXXRRvJxsAlzh5QMkedbVNWU1VDy1NPHNHj4zHbQ+5fNNM3PsSCeQ2Ka5TTPPKTAFwxuOMbJ68+ddXS76huoa57LXPQ0dTCSY3MIa0gdG4Dr9KCwjWFhLGv+EWYccAbDs9HEY3celdzKomgLPbq6zzVFXSRTSmcszI3OAGg7uriVeyEHPuN8ttrIFdVxxOO8N3udjyDJXu33egubC6hqo5sby0HDgPG07x51WJauz098q6iCjrbvWPxtOZGJGRHhgHdj0dCw6ednXE/wDq8W4mm3wAjjuOTjdvygskuprPAJjLXMZyEhikBa7IcOIAxk8OI3LZt13oLqwuoalk2OIGQR5QcEKqaVoKWq1Vf554myPgqXBm0MgZe/PsC3qSkgoNeyx0cTYWPoNtzGDZaXbeM4HkQda46htVrmEVdWNikIzshrnEDx4Bx51zqC5sr9YkUlaZqQ0IfsskJaHbXHHQcLS0VDFcn3G51sTZql85btPGQ1uOAzwHuCWW3xW78oFfDBsCN1MZA1p+Jkt3Hq9xCC5YCquiquoqam8CpqJZRHUbLBI8uDRl24Z4K1r5xbKyags2qKimJErZwGkcW5cRnzZygulXqC1UNQIKmuijl4Fuc48uOHnWSqvFBSUIrZahppiQ0Sxgvbv4b259K5unrJbxYaZ76WKWSpgbJM97Q4vLhk5J6N64Vit3L0+o7Iz83ZIRG52SA4E49gQXSsuFNRUTqyplDKdoBMgBcMEgDh15Ch1xpW274QdLil5PlNvZPxeOcYyqRJVyXvS1ntFM9raiocYnHgAIhk582CtaG6h2j22Jr2mtfU9jNaCfi7QOT4uIQX4XSi+D217qljKV4y2R+Wg+nesVBfrXcnmOjrY5Hj9Te1x8gOCVU9XTtp73a7YKF1VRwQ8o2ljJy87wAcZyBsg+lad2r5a2KJ1Hpeoo6uBzXRVDIz2mDnhsgEeVBfK67UNulhjralkDpg4sL8gHAyd/AcelLbdqK7RvfQziVsZw47JGPSAq3qWkF4vmnYZo9hk2298b9x2QGuLTjpwCFaaOhpqFjmUdPHA1xyWxtDQTwzgIM0sscLC+V7WMHFznYA85XNg1JaKmqdTQ18L5QcYzgHyE7j5iVWvykzyh1uptlzoHuc5zBkbRGAB95Wjcq4V1pNFHpSohIbiKRrCSwjgfi7/GgvVxu9DaxEa6oEIldssJBIJ8oG7zrTh1ZY5p+RZcYg7OMuBa36xAH3qp3wy1lj022uie2R0pikZIC1xAIbv4HeBnzrt6vtFvp9KVBho4mGnDTGWtwWkuAO/iePSg71TdaOlq6elmm2Zqk4ibsk7XnAx6V6r7hS2ymNTWS8lECBtYJ3nowN6q9wilm0barozbfVULY5xgnLhu2hu8W/PiXm/1UWpLparRRy7UEmKmZ4GQG4yB4jjO4jpCC1zXClgpW1M9RHFC4Ah8jtkHPDj7FgoL1bbm9zKKsjle3i0HB8uDx8qpuoK0O1i6Ca2PuENHCBHTx5wCQCXEAHI34x5FrXWqqLhU0U1Hp2ooZ4JAeVZGfi7t25oG77kFhqaqob+UOkpRUS9jupi4xB52CcO34zjoXer7pQ2xgdW1McIPAOO8+QDeq3U/pNo/opz6HKNIQRXo1t2uUImqTUGNolG0ImgA4Gf3seZBZ6G50VxZtUdVFMBx2HZI8o4jzrSfqiyxcuJLhG10Dtl7SCHZzjcMZPmyuDVU8Vo/KBQOo2NibVsIkY0YHSNw8wWLSVspKu/3ioqYWyvgqSIw4ZDSXOycde5BbbddqG6xl9DUtmDTggZBB8hwV5uF5t9sGa2riiP7GcuPkaMk+hVmopG238oNEaGNsbKmI8qxjcDG/JI8oC4lquZivNxq3Waa5TSSkAgE8mMncRg7+HoQfR6K40dfHt0dTFM3idh2SPKOI8607hqS022pNPV1jWTAAlgY5xGeGcA48iqlkknfrGKqgs1Rb6eaMskYWODAcE5+KB0Dzr3yFdY664TVlkbcqeaQuMww92Cd2453Yznd50F3pKunrYBPSzMmiP6zHZHk8R8S8XT+66v+C/8ACVw9HVFnnNa+0CeLbkDpIJcAM442QNwHH/OF3Ln/AHVWfwX/AISg52jfktQ/uH2ldxcPRvyWoP3D7Su4gIiICIiCsa7/ADC3fzCL2OVmVZ13+YW7+YRexysyAVhpqiKpbIYjkMkdG7I6QcH2LMVigfE8OMTmkB5Dtn9oHf50GZQpRB5wpwpRBGEwpRB5wpwpRBGFydRWWO+W7sYyGKRrg+OQNzske8ZXXUFBUXaf1FVNNNW31ppXgtfycfbOaeI4DoVlt1FDbqGKjpm7MUTcNzxPjPjPFbOEQSiIgIiICIiAiIgIiICIiAiIgKFKhBWrX8ubt/AjVlVatfy5u38CNWVBhmmbFLDG4OJlcWtwMjgTv8wWULHLNHHJEx5w6RxDPGQCfYFlCCszfpIp/wCXH8blZlWZv0kU/wDLj+NysyCmQWbUNlrap1qdRzwVUheRKCC3JO/zZ/wWxp+xXSh1HVXK5TxTmeEtL2E5JJacYxwAGFa8JhB860z8NxyXSSztpZW9kkPjnzxyd4wQrLYrHU0lxqbpcqhs1dUDZIjzsMbkHAzv6B6FuWSyRWcVXJTPk7IlMh2sbvEMLpkZQfN9GMvsdpnmtHYksbpth0U+cggDeMEDgR6FarHYpqO4VVzr5mzVtUMODG4YxvUM7zwHoW1YLJFYqKSlglfK18pky8DIyAMbvIurhBTYbPftPS1DLGKWqpJn7YjnyDGfFvHi3+ILpWay1sM09fdKozVswLQ1rjycY6gFYMKAEHC0daKmy2mSmqywvdMXjYdkYIaP6Fd4oiCm09p1BYaqpbaGUVRT1MpeTNkFnlwR/VZrbZLzDqhl2q56aQTRls7Y8jZ3bgM8RkN3q2YTCCv6es9VbbveaqcsMdbNykeyd+Npx39Xxgtj4Nn51m55ZyHYgh479raJ4LsYTCCq1FsvVpr6mosHY0sFS/bfTTDGy7pIOR7VNist0p9Q1F1uT6cuqIdlwiyNk5G7HiAVowpwghVmyaclporxBX7BhrpCRsOydk59B3qz4RBU6ek1Rao4aGjdQ1VMwbLJpgQ5g6AQD710tN2N1mp5uWnM9RUP5SVwGBnxLtYTCCoWPSUls1NPXOMfYzS807W5yNro8WBuUQ6SfHrI3Mck2iDzK1gPbbWOr97JVwwmEFf1DY5q2op7lbphDcaYYY5x7Vzd/an0n0laLrfqS9SxxXaSCipI3Bz20zjtS/ecK3YTCDj1dsklvtprItkQ0bZQ4E7+2bgYXXU4RBxtS2MXujjY2XkZ4X7cUmM4PUuTLTauuEBoKh1HTQkBr6iMkucOnp6fIFbyMphBV7vpuaentEFG8FlFKHPMrt5G4k+M7l1NSUM1zsVVR0+zysoAbtnA3EH+i6mEwg51soDT2KnoKkNcWwCKQA7juwVw9H6WqLJWVVRVyMc5zQyPYdnLc5JO7cdw+9W3CIK9d7FUG6NvFolZFXhuy9sgJZMMYwccOj0DqWq223+71dK+8vgpaaF5c6CmeQZMcM7yMefgSrXhMIK/PZ6l+sqe7NLOx44TG4bXbZw7o861p7VeLTW1VTYXQTRVT+UfTT7tlx4kHI/orSAowgrVBYKyovTLzeZojURtAjhgzsMwD0nP+Sq/Yo7uLzeZ7Q6ncWTua+GfOH5c7GMeRfRseNcu0WSK1VNbNFK95q5OUcHY7U5J3elBo2qy1hvJvN2liNWWbDYYAdhm7HEnf0+lactlvFnuVXW2E088dUdp9PNkAHOd28ZO89I4q3YUYQVy0We5SXM3S9VDTMG4jp4ieTj9/wDitbsDUdnqqhtp7GqqSeUvaydxzHnzj/PQrbhMIK7pyx1NHWVdyuUkb62q3FsQ7Rjc8B6B6F2Lp/ddX/Bf+EraAwtW6f3XV/wH/hKDnaN+S1B+4faV3Fw9G/Jag/cPtK7iAiIgIiIKxrv8wt38wi9jlZlWdd/mFu/mEXscrMggrHA2JofyIYAXku2f2s78+NZCsVPTxUzXiJuyHvdI7fnLick+lBnREQEREBERAREQEREBERAREQEREBERAREQEREBERAREQFClQgrVr+XN2/gRqyqtWv5c3b+BGrKgwzTRRywskID5HFse7O/BJ8m4FZQVilMIlh5TY2y48ntDfnB4ebKygIKnepaqg1lBcIrdVVkTaPkzyDC7BLnFZ+ddX4N3X1J9ysuFOEFa511fg3dfUn3Jzrq/Bu6+pPuVlRBWuddX4N3X1J9yc66vwbuvqT7lZUQVrnXV+Dd19SfcnOur8G7r6k+5WVEFa511fg3dfUn3Jzrq/Bu6+pPuVlRBWuddX4N3X1J9yc66vwbuvqT7lZUQVrnXV+Dd19SfcnOur8G7r6k+5WVEFa511fg3dfUn3Jzrq/Bu6+pPuVlRBWuddX4N3X1J9yc66vwbuvqT7lZUQVrnXV+Dd19SfcnOur8G7r6k+5WVEFa511fg3dfUn3Jzrq/Bu6+pPuVlRBWuddX4N3X1J9yc66vwbuvqT7lZVzKK6Oqb5cbeYg0UYjIeD8babnh0IObzrq/Bu6+pPuTnXV+Dd19SfcrKiCtc66vwbuvqT7k511fg3dfUn3KyogrXOur8G7r6k+5OddX4N3X1J9ysqIK1zrq/Bu6+pPuTnXV+Dd19SfcrKiCtc66vwbuvqT7k511fg3dfUn3KyogrXOur8G7r6k+5OddX4N3X1J9ysqIK1zrq/Bu6+pPuTnXV+Dd19SfcrKiCtc66vwbuvqT7k511fg3dfUn3KyogrXOur8G7r6k+5OddX4N3X1J9ysqIK1zrq/Bu6+pPuTnXV+Dd19SfcrKiCtc66vwbuvqT7lhq9S1lRRzQjTt0aZGObkwndkY6la0wg4+lIZafTlHFPE+KRrDtMeCCN54grsqFKAiIgIiIKxrv8wt38wi9jlZlWdd/mFu/mEXscrMggrFTU7aZsjWue4PkdIdo5wXHOB4lmK16SnNO2QGR0m3K6TtujJzjyBBsrVrrhSW+NslZOyFjnbIc87sraVP/KS3atFK3OM1AH3FB3DqG0NnEBuNMJD0coMengtqrr6WhpuyKqZsUOQNsndv4LkP0pan2R1FFSxsL2ZbKRl4d0HPHiqaKqaf8nc0Uxy2nq2xsdno448xP3oPoEN/tVRVNpoa+CSV5w1rH5zu8SyV14t9uc1tbVRwucMhrjvI8ir9usdBbNNR3PsNhroKY1O2XO+OGkjpWroq0w3SGa83NraupllIbyg2g3HHdwzn0YGOKC20NxpLhGZKOojmaDgljs48vSFNbcqO3s26ypigB4bbgCfIOJVTrKWGxa1tnwczkY60FksYPanfjgsVoo477rC51dfGJY6V2zHG7eAQcDd04DT6UFuobvQXHIo6uKZw4ta7ePNxU190obc1pramODa3NDjvPm4rmT6Xpm3iluVA8UUsT8yNjZ2srekYyAN2d6rFNV26p1Pcau9RSzuil2YWNjc9jQN28AY4AcUF5obrQ3EONFVRz7Pxgx28ebipr7pRW5rH1tTHCHnDdo7z5lSp6igg1HQV1ipZ2PfLsVDORcxhacDOMYB3+TcvWpI5KPVDrlcbfJX20RgNBblrDjp6OI6etBcaC7UFy2xRVUcxZ8YNO8eZTXXegtxArKuKEngHO3+jiqvpx1hud8jrrbytFUsYQ+kADWvBBBO7jxzu6huWpdmyWrUlVcrpbDcaWTHIy43RDG4Y4Z6N/VnpQXOgu1DctrsKqjmLfjBp3jzLdVOsAsFxvbbhapJKaZjDtUoaGBwOckjh09HUFcAg9IiICIiAiIgIiICIiAoUqEFatfy5u38CNWVVq1/Lm7fwI1ZUGGaOJ8kLpAC9jiY89eDnHmysywzQRyzQSPztQuLm4PSQR7CVmCCUREBERAREQEREBERAREQEREBERAREQEREBERBBVctHy11B+7T/gVgllZDG6SV7WMYC5znHAA6SSqna7rbo9W3ud9fStilbBsPMzQ12Gb8HO/HiQW9SoBypQEREBERAREQEREBERAREQEREBERAREQEREBERAREQEREFY13+YW7+YRexysyrOu/wAwt38wi9jlZkArXo45YmSCaXlC6VzmnqaTkDzBbBWvSCoDJOyXNLuVcWbPQzPa/cg2VTvyk5FnpS0ZIqBjy4KuKrusbTVXehp4qNrS+OYPO07GBhByKrVVwnt76FllrIq2SPYBwcAkYyN3UvN5sklq0EKFuZZuVa9+w3O8nfjyf0V3Y3DADxAwveEGlTQMms0NPMzLJKcMe09RbghVK3tuOi3VEElHLX0UztuN8A+KcYOR0bsehXrCjCCoUMVVqPUFNd56V9JSUjdmNkvxnu37/EFidFctN36urKegkq7fVHbdye9zTx4ceJKumExuQVCirLpqO7wTxxz0FupSHPa4kGZ2QcHr4f5yschqdKXetqm0UtXR1ztsGHjG7J3H0q6YTCCoUV1vN+vNO6lgmoLdCQ6YyNGZDnhkjpxjd41lutwu1lu0k74JK61zNAaxgGYjuzwHl/yFacJhBRKeJ+oL9b6uitb7bFSP5SaVzNnlN4OzuAzwI863a26Xmx3Wd9bTvr7fUOPJckN8YycA7uo439St+FGEFEoqOe9aio7rRW51spYMcoXANMhBJIAHHPDKvYU435QDCCUREBERAREQEREBERAUKVCCtWv5c3b+BGrKq1a/lzdv4EasqDBPTiWaCTbc3kXl2AdzsgjB9KzhYZonvlgc2UsbG4uc3HxxskY8W8g+ZZgglFyrzfaazPp2VEc0j59rYbEzaJ2cZ9q0OeVH3Dcfs5QWRFW+edH3Dcfs5TnnR9w3H7OUFkRVvnnR9w3H7OU550fcNx+zlBZEVb550fcNx+zlOedH3Dcfs5QWRFW+edH3Dcfs5TnnR9w3H7OUFkRVvnnR9w3H7OU550fcNx+zlBZEVb550fcNx+zlOedH3Dcfs5QWRFW+edH3Dcfs5TnnR9w3H7OUFkRVvnnR9w3H7OU550fcNx+zlBZEVb550fcNx+zlOedH3Dcfs5QWRFW+edH3Dcfs5TnnR9w3H7OUHcrYGVVHNTvGWyxuYRnG4jC+M2iiNTfqWjkDXAzhjgeBAO/7sr6Vzyoz/wCRuP2cqoWyrpaXWVRcex6swAue1jYO2BcOBHQN59CD6iF6Va55UY/8jcfs5U886PuG4/ZygsiKt886PuG4/ZynPOj7huP2coLIirfPOj7huP2cpzzo+4bj9nKCyIq3zzo+4bj9nKc86PuG4/ZygsiKt886PuG4/ZynPOj7huP2coLIirfPOj7huP2cpzzo+4bj9nKCyIq3zzo+4bj9nKc86PuG4/ZygsiKt886PuG4/ZynPOj7huP2coLIirfPOj7huP2cpzzo+4bj9nKCyIq3zzo+4bj9nKc86PuG4/ZygsiKt886PuG4/ZynPOj7huP2coLIi5Vmv1LenVDaaOZjqctD2yt2SM5x7F1UBERAREQVjXf5hbv5hF7HKzKs67/MLd/MIvY5WZBB4LHC+R4eZIjGQ8gAkHaAO47utZSsFLLJK2QyQGItkc0AnO0AcB3nG9BsKMZUoghSiICIiAiIgIiICIiAiIgIiICIiAiIgIiICIiAiIgKFKhBWrX8ubt/AjVlVatfy5u38CNWVBgnbM6WAxyBrGuPKNx8YYIAHnwVnCwTmcTU4ia0xl5EpPEN2TjHnws4QV+9fK3TvlqfwBWBV+9fK7TnlqfwBWBARce4antVtqZKerqDHLGAS3ZJO/hjCyc4Lb8Ei5moxSk7IcWkEnOMY49CDqIuJRars9dVMpoKo8q/c0PY5uT1ZIW7crvRWqNr62dse18VvFzvIBvKDeUZXKtuorbdKg09LOTK0bRY9haSPFkb1q0PYnO+v5OunkqeSG3TOB2GDtd46Or0oLAoyFxazVdnoqo009WOUacODWlwafGQuPp+vbWa3uskNQ6WlMO0zDiW/qbx96C5otK13Wku1M6oopDJG1xYSWkbxg9PlCimu1JVV9RRQvLp6f8A2jcYwg3kXDrNW2aiqX081VmRm5wYwuAPVkDiujbrjS3OlFRRyiSMnGRxB6iOhBtomVx59T2mnlqYpqrYfTEB7S05yTjAHT5kHYRcePU9okoH1orG8ix2y7IOc9AxxWa1X2gu5lbRTF7osbTXNLSM+VB0kXMul/ttoexlbPsPk3hoaXHHWcDcptd7oLu15oZw8xntmkbJHjwejxoOki5Fw1Na7dVdjVFQeWAyWMY5xb5cBZrVe6C7iQ0M3KGM9s0gtIzwOCg6JC8NY0Oc4NAc7icbyuLNq+ywTSxS1RbJFIY3N5NxORuON3Dcty1Xugu4k7Cm23R/HaQWuHmKDo4RQSuVc9R2y1TthrKjZlIzstaXEDx4G5B1kWha7vRXeF0tDOJAw4c3g5vlHELnu1lY2tcTV7w7Z2dh2c+THBB30XOt96oLlSy1FJPyjISdsYILcDPDisttudNdaXsmjeXxbRbktI3jyoNxFo0t2o6uuqaOCQumpt0o2ThvnXPn1lY4JnRurNst4ljC4ekDBQd5FxL5WR1Ok6yrpJcsfA5zHtKjSk+NKUU08hIEZLnvd1E8SUHcRV8a0sRkDOyyMuxnk3Y9OF0LleqG1wRT1c2zFK7ZY5o2gd2ehB0EXBdrGxtn5I1o442g1xb6cLsyVEUVO6ofI1sTW7Tnk7g3Gc5QZUVfj1pY5JWRir2ds4DnMc0eckYC61XcKWiozVVMzI4AAdvOQc8MdaDaRcSk1XaKypZTx1JbI84aJGOaCerJHFdsFARSiCEUqEFZ038p9SfxYvY5WdVnTfyn1J/Fi9jlZkBERAREQVjXf5hbv5hF7HKzKs67/MLd/MIvY5WZBBWKmnE7XkMezYe5nbjGcHGR4upZSvEUrJQ4xvDg1xacHgQcEIMqIiAiIgIiICIiAiIgIiICIiAiIgIiICIiAiIgIiICIiAoUqEFatfy5u38CNWVVq1/Lm7fwI1ZUGCeSRk1O1kW2x7yHu/YGCc+kAedZ1gnnMU1PHybnCZ5aSODcNJ3+jCzhBX718rtOeWp/AF3+hcC9fK7TnlqfwBd/oQUo0sFX+UyoZURNla2nDg1wyM7LRw8hKwasLhqW10UNEyphjjL2Ugw0OJz5ugLvRWaoZrKa7l7OQfCGBue2zgD+i93+yyV0lPW0EjYLhTH+ze7gR0goK5e4btdaSONmm+xpoXAxTMkaCzHVhb16t95FZa7nS07aueCHYkheRufje4DcOno6gsk9m1DdZ4W3Kvp4aaNwc5tNtAu8S371aK2Wqp6201fIVEA2eTkzyb29RA86DlUl0pqy/0Lrtbai33IAtikyQ154YPSeK12zvpdZajqIscpFQue3IyMhrCPKt4WC73G70dZeZqUxUjtprIGntjx6fGAt2isk8Gq6+5yOjNPUxCNrOJ/V4jH/CUGpoi30smnW1UkLZJqtzzM54B2sOIx5N3DyrRsVLDR64vVPAwMiZAS1o4DJacfeVvRWO82eWaOx1cDqSV22I6hp/sz1DC9WDT9wob7WV9wqIpzUR7JczIJJIPDoG5Bi/Jr8nZfpLvwtWtbZjT6o1NO1peY4i8NHE4Gcfctilsd9s76ins9TS9hSSF7RK07Tc+7d6Fm03p2stV0r6mtmjnFSN7m5y4k5OQgr+lJK6ntr5aewiu5dxLpzI3Lh1YPn9K6VihulsrrrWfA7oIJYttkAeCNscAMeU9C2oLJe7NLURWWppTRyyGRrKhpywno3f53LpWKz1FFLNWXCrfU1k3HBOwwdTQg59Hqa61FZDDJYZ4mSPDXPJPagneeC1NP0sFTrW9vnhZI6NwLNsZ2Tnx+RXXguDZ7NUUF/ulfK9hjqiCxrScjf0oOLbqCkf8AlKuEZp49iGASRt2RhrsM344frFbUzuxvylQsiDWNqKU8rgfGwHHJ8fahdCjs1RBrGtuznsMFRCI2tB3ggM/7SlRZqiXWVLdmuZyEUJjIz22cO94QVi0VNZLeLlcIrM+vnM7m7UkoBhbnc3B9HmXQt0F252w3AWY0NPJEYp2scwh3E7Xp2eG/d410qyy3GkustdYZoIuyR/bwzN7UuH6wx07z/kr1a7NcXXM3G81gllaMRwRZEbejJHSUHMiuVHb7zcm2W01NbVulxNID2odk5GTvAzn0LVttTXP/AChROqqPsB88Ti+Jp+OA1xBOOJyPuXRhsN4s1XVCxS0baWdwcBO0lzd3DPSOpe6HTtxi1FS3asq21MgY5soAxs5BADR1DKDS0hQwVGpb7UzRte+GoLWbQBxl7skePcFntgDfym3VoGB2MDgdZEeT966enrNUWuvutRM+NzayflGBp3gZcd/1gopLNPBrKtu7nsMFRAI2tB7YEBn/AGoO487DC7BcQM4HSvnGmamvbLWV0NmNwlllIMz5BtNH7O9fSeKrMllultuFRNYZqZkFSduSGZu5rutuOCDS0/SXKLVU1bLajRUs8RaWtc3ZaQBg7uOcH0rB+Tu3wPNdXPY18rZeTYSM7I4nHlyPQu5Z7NWxV8lxu1Zy9U4bLI48iOMeIdP/AO00nZqiy0tVFUuY50sxeCw53YxvQc21f2P5R7pBF2kToA8sbuBOGb8de8+leLfWU+lqq+UkxDY2kVVMw5BkBB7UHf07I9J68dWls1RDrGsu7ns5CaIRtaDvzhv/AGrU1hpeW+zU01M+OOSMFjy/O9u4j0b/AEoObbYKuj0Lcbm0l1bWgyuLhghucZ9G0R5QsVgFfRWeNkOmW1DZm7ZmMg/tAd4O/ONxG5XgUUPYHYWzmHk+Sx/w4wq9HbdTW+EUdDWUctNGNmJ8zDttb0DzbkHNoqOvodH3yKtp308ZDnQxucCGg8QMLBK8SaR07QOmfEyrnDJNndlm0Qcnh0hWGCwVEem6yhlqeVrKsOL5Xk7IceAHUP8AFeDpjsrSdNaaqUMmhGWys3hrsn0jfhBtXOz29un56cUkfJwwOLARvaQ04OeKpVwlNXoiyiToqDHuO8gZCsjbXqaopBb6qvpW0rm8m+VjSZdn2ZI3ZXP1tbobfYLZQ0uWsZPsgnicg7z48oO/dbLbotN1VOykiDIoHuZhu8ODSQc9apddV1E2i7NCRJIHzPaQDgODTgNJ6/crKLTqSopTbqm40wo3DYdM1h5Vzf8AELp1WnaOexx21oLRC3MMm7aY4frZ8vHyoK9cW3KutTqEaWbE3Z2Y3Nkb/ZnoI3L3X2a7Vuk7Y0Q/6ZROy6B7hlwBwN+ccMFbc9v1VXQdiT11JDE4bL5Ymnbx/ity6aekmtlJBbquWCakdtMke8na69ryneg4lfd2VDqSDU9pmpJGygxVETsNYevOd2NxO88OsK8xlrmgsILSMgg5z41U6uyX+8iGmu1TRijEgfJyDTtOx0Anh/nirXExscbWMGy1oAA6gEGRERAUKVCCtab+U+pP4sXscrMqzpv5T6k/ixexysyAiIgIiIKxrv8AMLd/MIvY5WZVnXf5hbv5hF7HKzIBWOGSKQOMTmuDXlrtnocDgj0r2VjgjijDxC1rQXuc7Z6XE7/PlBmREQEREBERAREQEREBERAREQEREBERAREQEREBERAREQFClQgrVr+XN2/gRqyqtWv5c3b+BGrKg16ipZBNBG4OJmcWtI4AgE7/ADBbAWGaeOKWGN5w6Zxazd0gE+wFZggr96+VunT46j8AXfXD1BbLjV19urLZJCyak5T/AG2cdsAOjxArX5LWHdFt+o5BZPOm7rVb5LWHdFt+oU5LWHdFt+oUFl3dabutVrktYd0W36hTktYd0W36hQWRTu61WuS1h3RbfqFOS1h3RbfqFBZNyYCrfJaw7otv1CnJaw7otv1Cgsm7xKdyrXJaw7otv1CnJaw7otv1CgsvnTzqtclrDui2/UKclrDui2/UKCy+dRu61W+S1h3RbfqFOS1h3RbfqFBZdyjzqt8lrDui2/UKclrDui2/UKCyJu61W+S1h3RbfqFOS1h3RbfqFBZfOo3darfJaw7otv1CnJaw7otv1CgshUdKrnJaw7otv1HLiVceohqqgbJLR9mci/kiGnYAwc5HWgv44J51WuS1f0VFt8faFTyWsO6Lb9QoLIcJ51W+S1h3RbfqFOS1h3RbfqFBZfOo3darfJaw7otv1CnJaw7otv1CgsibutVvktYd0W36hTktYd0W36hQWTcnnVb5LWHdFt+oU5LWHdFt+oUFl860LpaaS7RxMrGOcInh7NlxGCuTyWsO6Lb9QpyWsO6Lb9QoLIAAm7rVb5LWHdFt+oU5LWHdFt+oUFkU7lWuS1h3RbfqFOS1h3RbfqFBZfOnnVa5LWHdFt+oU5LWHdFt+oUFlymVWuS1h3RbfqFOS1h3RbfqFBZcplVrktYd0W36hTktYd0W36jkDTfyn1J/Fi9jlZlX9N2mvoK241dxkhfLWOY7+yzjIzn2hWBAREQEREFY13+YW7+YRexysyrOu/zC3fzCL2OVmQQVip6eKmDxE3ZD3mR2873E5J9KynoXiKPkw4bbnbTi7tjnGTwHiQZUREBERAREQEREBERAREQEREBERAREQEREBERAREQEREBQpUIK1a/lzdv4EasqrVs3a6uoO4mCM/erKEGKZ8TZIRIW7bnER545weHmysqxSRxPkic9rS5jiWZ6Dgjd5srKEBFKIIRSiCEUoghFKIIRSiCEUoghFKIIRSiCEUoghFKIIRSiCCqzcPl9afo8vsKskhcI3Fgy4A4HWV8qqdYVUl8p7g+jibJTMdHyeTg5yDlB9XCLFSvkkpYnzMDJXMaXsH6rsbx6VmQQilEEIpRBCKUQQilEEIpRBCKUQQilEEIpRBCKUQQilEEKURAREQEREFY13+YW7+YRexysyrOu/wAwt38wi9jlZkEFYqaEwtka6V8m1I5+Xnhk5wPEFmKwUzJWNkEsvKEyOc04xhpOQPMEGwiIgIiICIiAiIgIiICIiAiIgIiICIiAiIgIiICIiAiIgKFKhBWaX9ItZ9Bb+JqsyrNL+kWt+gN/E1WdBgmgjllhkeCXROLmb+kgj2FZgsM0LZZYZC54MLi4BpwDkEb+sb/YsrUHpERAREQEREBERAREQEREBERAREQERQglFGVjkmjibtSPaxvW44QZVC41XqqzUm51dHK/9iHMhJ6ty0xqSvrTi12KqkB4PnIib96CyE9C+TV9oDdduoHNBjlqg7HAbDjtY9BI8yuppNUV3+3uFLQRn9Wnj2z6Xf0WjNpC4tusVfTXcvnY0/2tQwOIPDcOGN5QXJSq2JdV0YHKU1DcGt3f2bzG93j37lHOx9O7Fxs1fTY4uEe20DrygsyLjUuqLLVbo6+JjuBbKeTOf+bC6sc0crdqN7XjraQUGRFGUyglFClAREQEREBERAREQFBKlQUDKjKpdq1ZNzqrLZcJGmAzvigcWhuwQ4gA49C7uqa6ot2n6qrpX7E0YbsuwDjLgOB8qDsAqVz7NUSVNloqmd21JLAx73YAySMk7lstqoHvDGTRuceDQ8EnzIM6KFKAiIgIiIKxrv8AMLd/MIvY5WZVnXf5hbv5hF7HKzIBWClFQ1snZLmOJkcWbH7Ge1B8eFmKxU7pnCTl2NYRI4N2TnLc7j5cIM6IiAiIgIiICIiAiIgIiICIiAiIgIiICIiAiIgIiICIiAoUqEFZpf0i1v0Bv4mqzqsUv6Ra36A38TVZ0GCaIySwPErmCJ5cWjg/cRg+nPmWYLBUMmdNTuieGsa8mQftDBGPSQs4QSiIgIiICIiAiIgIoTKCUUZWvU19JRgmqqYYR/xvAQbCEqvT6ytbX8nSdkV0mcbNNEXfecBYxd7/AF35jZRTtP8AvKuTAH/KN6CyZ8Sxz1MNNGZJ5WRMHFz3AAKvOst/riTXX3kGnjHSR4A85wVmp9H2qMh9S2atlG/bqZC77uCD1UaxssL+TZUmokzgNgYX58mNywPvl7qiBb7BKxp4Pq3hnpbx+9d2moaWjaG00EcI4do0BbGEFabb9S1v55dYaJp/UpY8n0ngvcejbaX8pWvqa6T9qomJz6FYsIg1KW3UVEAKWkghx0sYAfSN62c71UhI/wD/AJMdHtu2Oxs7Od3DqVdbcaih11VVTpJTTRVTmSkk7LWFxbv6PJ5EH1BM9HSsU8zIIJJpSGsjaXOJ4AAZKoWhq+a4aurp5HvLZIZHhpJwMvbwCD6FxUH0+ZfPmWn4d1jdqeWrnhZEdocm7yDC7NHoqGjrIagXOtcYnh4aXDBIPA+JB3qq20NYP9Ko4Jt2MvjBI865MujbTtbdKKikeP1oJXD2rWr7bWX+/TQVL6ukttM1uwGdqJXdJz5yFrxQu0rqKipoqmeekuJcwxyHaLHAjBHp49WUHQNnvlIzFvvzpccGVcYdn/mG/wC5eezdU0eeyLZS1oHTBLsE+Y+5WQBMbuKCvc7oIB/rGgrqE9csJLfMR5Vu0mo7PWENgr4S4jc1ztk/euoWggg8DuK59TYbVVZ5egp3E9PJgH0hB0A4OGRvB4EdKnKrr9H0THB1vqaygcOiGY7J8xz7V4bbNSUeOxr1FUtH6lVFx84yUFlUqtuuuoaPPZVkZUNH69LNnPkad6mPWNvaS2tgrKEjpngOPSMoLGi59NerbV47HrqeQkZAEgz6Fv5QSigFEEqEyiD5pT2P4br9Ssi2W1UNWHQvdux278jz49i3669fCmhrhTzkiupQxk4JG8h4G0PLhdTSlDU0161BNPDJHHPU7UTnDAeNp5yPSPStDW+mpqj/AE+2RF0r+1nijG94zkHHTvxlB4ulbUR6Z09b6WV0Lq9kcbpGnBDcNHH/AJgvd60hQW2yyVdDJPDVUrTIJQ85cR7PMtmvstVU6XtT4GFlwt8ccjGuG/IAyPLuHoXi5XK7Xe2G3QWWqgmqAI5JJW4jYP1jlB39O1ktwsdJVT45WRmXY3AnhldNaVqomW62wUcbtpsLA3a6z0n0rcQSihEEosU00dPC+aVwbGxpc5x6AFr0t1oKzApqyCUnoa8Z9CDi67/MLd/MIvY5WZVnXW+gt38wi9jlZgcoIKxwSPkD9uJ0Za8tGT8YA7j51lKwUsxnbITE6PZkczDv1sHGfOg2EREBERAREQEREBERAREQEREBERAREQEREBERAREQEREBQpUIKzS/pFrfoDfxNVnVYpf0i1v0Bv4mqzoNeo5flqfkdnk9s8rnjjZOMefCzhYKh8zZqdscYcxzyJD+yME59ICzhBKIiAiIgIiICIiDVuFU+jo5J46eWpc0boohlzt+NypNZrm4Oq+x46SK3ZJG3V7RI8oA3egq/nescsEU7NiaNkjep4yPvQVWjoay8MzPqnlmnjHQlrcf8w3+kLfpdIWWndtupeyH8S6dxfnzcFlqdJ2WoO0aFkb+IfESwg9e4rUGma6lObdfq2PqE2JB96Dvw08EDAyCGONg4BjAAPQsuN6rjpdVUQG3BQ3Fo6Y3GN58ud3oUN1byBxcrTXUnQX8nttHnG/7kFlwi5VLqOz1mBDcICTwDjsn0HC6jXBzQ4EFp3ghB6RQD4kyglQVKgoKcP0on6L/APFc2mpDXVmr6drdtznEtb1uDnEefIVk+BagaxN424uQ5Hk9jJ284xwxj70stkqLdfLrWSvidFWP22BpO0N5ODu8fWg4Mt2qbxpK3UFNIX1ta7seTtt+GjtiTx3jBPiJWxYYG0v5Q6+BoAbFQsYAOG5sQW1ZNJuteoqmvL4jT9saeNucs2j0jGBgbty3aSzVEGsa27ufEYJ4BG1oJ2gRsDfu4dqgrEVsqrprK8R0tymoHMO058WcuG7duIVgtumrlRV8VRPqKrqo2HLonh2HbvG4+xZrVZaii1HcrjJJEYqrcxrScjhx3LvoNW5VQobdUVWztcjG5+yN2cDK4GjaM1dK2910jp6yoLthzznk2AkYA6OBXfuMU09vqIqcsbM+MtjLxlocRuyMHd5l4s8FVTWyGGukjkqGg7bomhrTvOMAAdGOhBugYUqEyglFGVz6u+Wyiz2TXQRkdG2CfQN6DoFQq5JrCmlcWWyirLgf2ooyGek+5G1Gqa7/AGVJSW5h4OmdtvHjwN3pQWLcFqV1xt9E3/TqmCIY+LI4ZI8nFcXmxX1mfhS/VUrTxZABGP8APmW7SaUstIQ5lCx7+JdKS8k+dBwa2s0vcJHMpLRJXTZ/8pAW7z0kjC5sNg1FLUPNrZU2uldwjfVkY8uN/wBy+jxxRxMDI2NY0cGtGAvWEFVotK3Hkf8AT9RXEy9UFQ4Aenj9y2OasvhBeftJVjUoK3zcuI4akrsdGQCnNy5eEld9UKyIgrnNy5eEld9UKObly8JK76oVkRBW+blx8JK76oTm5cvCOt+qPerIiCufAd8buj1NIGjcNqka4+c53p8Cag8KX/Y2e9WNEFc+BNQeFL/sbPenwJqDwpf9jZ71Y0QVC72i9xWmrfNqJ00bYXF0fYjW7Ywd2c7sqhUVgu1dg01DOWng4tLR6TuX2ogHipwg+f2vTGpo2sEtxZDGw5bHI4yhp6w0ggK+xBzY2h5y8AAnrK94RAKw01RHUteY89pI6N2RjeDgrKcY3qGbODs44nOOvpQe0REBERAREQEREBERAREQEREBERAREQEREBERAREQEREBQpUIKzS/pFrfoDfxNVnVYpf0i1v0Bv4mqzoNeed8U0DGwue2Rxa5w/UABOT5wB51nCwT1Aimgj2HOMzy3I4NwCd/oWYIPSIiAiIgIiICIiAiIgKCMqUQRhMKUQc6rsdrrsmqoYJHHi7YAd6RvXL5nUcBL7dV1tA878wzHB8oPEKyqEFZNFqqjOae50tc0fqzxbBPo96lt+vFJn4RsExaOMlI7lP/AG8fvVlwmEHAp9ZWaZ+xJO+nfwInYW4PVnguvT1lNVt26Wpimb+1G8O9i9T0lPUtxPBHKP8AjaCuPU6Ps0zjJHTupZOh9O8sI8g4fcg7ilVtunrrR5Nvv8/7lS0SD7+HmUGt1TRH+3t1LXMH69NIWn0H+gQWXG5ThVuLWNPEdm50FbQEHBdJEXMHnG/7ltO1bYmxcobjER1AEn0AZQdnh0qVWnapqKogWqyVtRng+Qcm0+co0asrm9u6itjSegcrIPaEFkLhjJ3eNcyt1DaaAkVFfCHfstdtO9Ayuc3SQqXbV0utdWdbDJsMPmC6lHYbVQgdjUEDCP1i3aPpO9Byxq+OpJbbLZXVpHBzY9lvnJ4KDJqutOWQ0VtjP7buUePRuVlDQ0YaAB1AKcIK5zXlqx/ra81tUDxjYeTj+qFt0elrLRkOjoInOH60g2z967ClB5DQAAABjcpwpRBGFKIgIiICIiAiIgIiICIiAiIgIiICIiAiIg8leImRMDhE1jQXEu2QBlx4k46V7KxwwxwBwjaG7Ti92OkneSgzIiICIiAiIgIiICIiAiIgIiICIiAiIgIiICIiAiIgIiIChSoQVml/SLW/QG/iarOqxS/pFrfoDfxNVnQatZVtpGMe+KeQOdsgQxOeR5QBuHjU1VU2kg5V0csgBxsxRl7vQMlbGEwg15qpsNNy5jmcMA7DIy5/1RvXoVDTSio2JdnY29gsO3wzjZ458SzYTCDBT1LaiAStZKwHPayRljvQd6ilqm1UZeyOVnbFuJYyw7vEd+FsJhBrU1YypfK1kUzOSOCZYnMDvISN/mSKsbLVSU4ina6Pi50TmsPkcRgrZwowg12VjH1j6YRThzG7W2YnBh4cHYwTv6+tH1bWVbKcxTlzxnbbE4sHlcBgFbGEwEGCaqbDLDG6OVxlOAWRlwb+8RuHnSrrGUjWufFPIHO2QIonPI8oA3BbGFGEGGpqW0sJleyV4BA2Yoy93HqG9RLVsipOyDHM4bIdsMjLn7/+Eb+lbGEx40GEVDTSdkbEuzsbexsHb4Zxs8c+JRT1LaiAStZKwHPayRljvQd6z4TCDBTVTamMvayVgDi3ErCw5HiPQopqxlS6VrYpmcm7ZJkicwO8mRvC2MJhBrR1jZKuSnEU4cwZL3RODD5HEYKMrGOrHUwinDmt2tsxODDw4Oxgnf1rYwmEGB9YxlUynMU5c8Z2mxOLB5XAYBUzVTYJImOjlcZXbILIy4DykbgPKs2Ewg16yrZSsa58c8m07ZAhic8jxnHAL1U1LaaB0rmSvAIGzFGXu9AyVmwpwg1papjKPsh0UzmlodsNiLn7+jZG/O9cqrmtNnjpq/4NDH1MjWNMdOBJkgkZGM53cF3sKuax3Ns/8yi9hQdulqG1MAlbHKwHPayRljvQd6UtS2pjL2MlZhxbiWMsO7xHo8az4Wld7lHaaB1XNDNLEwgOEQBLQenBI3IMtNWMqXzNbFOzkjg8pE5gPkJG/wAyMrGvrJKYRThzBkvdE4MPDg4jBO9KCsir6KKrpyTHK0ObniPEfGtGsv8ASUl4p7YWTS1E2MCIAhgPS7JGOvp3IN5lY19Y+mEU4c1u1tmJwYeHB2ME7+GetJKxsdXHTmKcueMh7YnFg8rgMBZx4/vU7vEgwz1TYHxMdHK4yu2QWRlwHlI4DyrzWVjKNjXvimkDnbOIYnPI8oA3BbBTcgw1NS2mgdM5kjw39WNhe4+QDevMlY1lGKkxzFpaHbDY3F+//h4538Fs48aYQYW1DXUwn2JACzb2Cwh+MZxs8c+JRT1Tain5ZsczG7+1kjcx27xEZWfHjTCDXpKttXFyjY5oxktxLGWHd4j0KKasZUvlY2OdhiODysTmB3kJG/zLZx40wgwR1LZJ5oQyUGLGXOjIac9RO4+ZeW1jHVrqURT7TW7ReYnBh8jsYz4lsYU48aDWfWMjqo6cxzlzxnabE4sHlcBgelJ6xkE0UTo53GU4BZE5zW+UgYHnWxhThBr1dY2jja98U0gc7GIonPPlIA3BeqmobTQOldHK8Nx2sbC9xycbgN6y4TCDFPUNggdM5kjwBnZYwucfIBvRlS11KJwyUAs29gsIfjGcbPHPiWXHjU4QYKaqbUwcs2OVjd/ayRuY7d/wkZUUlW2riL2xzRgOLcSxlh8uD0LOiDXpqxlS+VjYp2GI4PKxOYHeQkb+HQvUdS2SplhEcoMWMudGQ056idx8yzJhBgFWw1jqXk5g9rdrbMTgw+IOxgnxKJKtkVVHTmKdzpBkObE5zB5XAYHnWxhMBBr1FYynlijdFO8yHAMcTnAeUgYHnSrrG0bGvfFPIHO2cQxOeR4yANwWwmEGGqqG00DpnsleG4y2Nhe478bgN54qaeFkAeGF2HPLzk53k5Ky44IEHpERAREQEREBERAREQEREBERAREQEREBERAREQEREBERAUKVCCs0v6Ra36A38TVZ1WKX9Itb9Ab+Jqs6AiIgIiICIiAiIgIiICIiAiIgIiICIiAiIgIiICIiAq3rL4tn/mUXsKsiresvi2f+ZRewoLGsVRDHUQvhmYHxyAtc0jIIWVEFJpqkaKq56Ksmkkt8kZlpXFpJDulm7/PSuhpa0P2nXu4sJuFXl4z/ALth4AebHkG5av5QR/ZWscc1QVv3cMIKp2der3WVZs1TT09HTP5IPezaMrgN5GQd3BZ7Heq34SfZ70xra1rdtj2Y2ZG+bgVW9OWGgeauiulXNTVtPLjYZMGBzSBhwzx6d/Vhdaw0llj1DL8Gdn1c9PGduYua6Lfuxndkno6OKCKG6X3UfLVFsqaWigjkLGRyM2nuwAcnIPWF29M1tdV0czLnE5lVTyuie4twH46RuxjyKuQUNivlRU1UEk1orIZDtjbDHde0R0ebqXS0RcqiqkuVHNVOq46SUCKdxy54JdvJ6eAPnQWtERAREQEREBERAREQERQglFGUyg4errhVW2zieikDJjK1gJaCMFaoodWkZF4o9/RyA9ynX39wMP8A9xH7VZGjtR5EFa7B1d34o/UD3J2Dq7vxR+oHuW5VXt0GqqOzCAFtRCZOU2t7cB27GP8Ah6+laV81YLPfIaGSna6J4aXSl+NkE4Jxjo4oJ7B1d34o/UD3J2Bq7vxR+oHuVkDgQCN4PAquS6qa3VTLNFAJGlwY6Xb+KcZIx4kEdgau78UfqB7k7A1d34o/UD3LHNqe4OvNXb6C1CpNMcF3K43dfBZBedR5GdPAD+OEDsDV3fij9QPctvTlTcJX18FynZNNTTBgcxgaMbIP9V2W5I37j1Lj2L+9b39Kb/02oO2iIgIiICIiAiIgIiICIiAiIgIiICIiAiIgIiICIiAiIgKFKhBWaX9Itb9Ab+Jqs6rFL+kWt+gN/E1WdAREQEREBERAREQEREBERAREQEREBERAREQEREBERAVX1zIYaW2StY6RzK+NwY3i7AduCs6rmsvi2f8AmMXsKDzzrq/Bu6+pPuTnXV+Dd19SfcrLhEFRrL4a4Riq0pc5RG7bZtQncevgtjnVV+Dd19SfcrMiClVtwguE3K1mkLjNJjZ2nQHOFmor2aCHkqTSlyhjznZZARv6+Ct6IKRV1tNXS8tVaNr5ZDxeac5PlOFtUV9dQQCGk0rcoYwc7LISBn0K2ogrXOur8G7r6k+5OddX4N3X1J9ysqIK1zrq/Bu6+pPuTnXV+Dd19SfcrKiCtc66vwbuvqT7k511fg3dfUn3KyogrXOur8G7r6k+5OddX4N3X1J9ysqIK1zrq/Bu6+pPuTnXV+Dd19SfcrKiCtc66vwbuvqT7lhqtU1hpZQNP3SI7Bw8xkBu7jnHQrWsc0TZoXxPzsvaWnHURhB8jpNZXylLcVnKtH6srQ7Pn4/erNa9d1lSQySzyTvxxpsnPm3+1d6h0lZaEhzKJkrx+tN2/wBx3LssiZG0Nja1jR0NAAQVzXhzp9h/+4j3dW9WVvxR5FW9ejFgb9Ij9qsjfijyIKhcv0n2n6K72SrQ1NbWXXW8VG/I26U7JHQ4B2Pvwt+47/yn2n6K72SqKz9JdHu/8ufY5BtafvzXaQdWTEmShYY5ATvcWjd6RhVW1UU1PqWy1VVtcvWudM8O8ZOD5xvXuelmg1LVafhaBT1tVHI7H7AO1u8XuXdvzQzXFhAGAGkD0lBoUtyktutby+KgqawvIaWwNLi3hvKsNBqGoq6yOB9juFO15wZJYyGt3dK5unvl3ffIPaFcMIJC4ti/vW+fSm/9Nq7S4ti/vW+fSm/9NqDtoiICIiAiIgIiICIiAiIgIiICIiAiIgIiICIiAiIgIiIChSoQVml/SLW/QG/iarOqxS/pFrfoDfxNVnQEREBERAREQEREBERAREQEREBFCZyglERAREQEREBERBBXznV2pZfhNlDLRBhoatswdynxwMkdG7IIK+jHivmf5SqQRXenqWjAmiwd3S3/AAIQXfTd2kvdrFZJTiDaeWtaH7WQOngOnPoXWXNsFGbfZKOlc3ZfHENsf8R3n7yV0kBERAREQEREBEUIJRQDlSgIiICIiAiIgIiICIiCs69/uBn0iP2qwNmiLR/as4ftBYbnbaa60hpqxhfESHYBxvC5PMmyfMS+ud70HYc2kdOJnciZWjZa/dtAdQPnUltI6cTkQmVowHnG0B1ZXG5k2P5iX1zvenMmx/MS+ud70HYLaUzCY8iZWjAecbQHVlHNpXyslfyLpGfEe7BLfIehcfmTY/mJfXO96cybH8xL653vQdljaRkz5WCFsj/jPGAXeU9Ky8tF86z6wXB5k2P5iX1zvenMmx/MS+ud70He5eL51n1guPYXB1zvZBBBqm7x+41YeZNk+Yl9c73rpWq0UdoikjomOY2R207acXZOMdKDoIiICIiAiIgIiICIiAiIgIiICIiAiIgIiICIiAiIgIiIChSoQVml/SLW/QG/iarOqxS/pFrfoDfxNVnQEREBERAREQEREBERAREQEREEFVC31epbt2VLSVVFHFFUPhAkjJO4/wCKt+Mqu6K/Mbh9Pl/og89jau7vt3qinY2ru77d6oqyogrXY2ru77d6op2Pq7u+3eqKsi0bxWPt9pqquNrXPhjLwHcCR1oOT2Pq7u+3eqKdjau7vt3qiunYbg+52amrZWNY+VpJa3OAckbvQuhlBXOxtXd3271RTsbV3d9u9UV073d4bLbnVkzHyNDg0NbxJPBbsEomgjlAwHtDsdWRlBX+xtW93W71RXOuunNQXd9O6trKB/Y7i5gDCAc4zndv4K658SIK52Pq3u63D/0io7H1b3dbvVFdm61D6O11dVGGufBC+QB3AkAnf6FwpNSVDdFx3tsMXLuONg52fjlv9EGTsbV3d1u9UU7H1d3dbvVFbGk71LfbW6pniZHIyUxkMJwcAHO/yqNWX42G3MmibG+okfssY/geknGQcDd6Qgwdj6t7vt3qinY+ru7rd6p3uWO56lqaLSlHdWQxOmqS1pa7OyMgnr8S1heNYuAIsdPgjI3/AP8A0g3extXd3W71RTsbV3d9u9UV0bDU3Kpo3vu1KylnEhAYw7tnAweJ8a6iCtdjau7vt3qitWrrNRWyrt4ramjkhqapkJEUZB3nereq1rD/AG1j/mUSCyBSoUoCIiAiIgIiICIiAiIgIiICIiAiIgIiICIiAiIgIiICIiAiIgIiICIiAiIgIiICIiAiIgIiICIiAiIgKFKhBWaX9Itb9Ab+Jqs6rFL+kWt+gN/E1WdAREQEREBERAREQEREBERAREQFXNFfmNw+ny/0VjVc0V+Y3D6fL/RBY0RQgrurLnPTMo7dRvMVVcJRGyXojGQCfLvH3rj3ywXO32isqorxUVO1HieOUZDmdOMndjeV0tZUcokt12iY6UW6XlJI2jeWZBJHk2fvWnfdV0VxsVVT29k88skZDgIziNu7JJ8SD3bRcXaJtsVtLWPlOxLMSByLCTl3mXKvVE+w07qul1LNJVNIIhc/JeCRndnz+QKKqGodpaysqXyxWs57JMbTtjeSCfEsd7bp+S0yR2CifU1JDduVrHkxNBySSRx3Y86Doa15au0xR3M1EkbJGROdTDe0lwznPWM4XWliukGn6Ckopy90gDZqt5G1Ew7848Q3eZcvUI5T8nNByeXBscAON+MNwfvWte69tyobU5kk/wAER4ZVyRNILXAAYPp+9BivNLJYIjU0upJJaoEEwvfkuGd/Sf8A9K90VdFPQU1S97WctE14DiAd4yqDfI7BJZ5xYKF08rdnbnYx5EQzxJPAnGPSrTb7NbbtY7ZJW07Z3MpmNadojG4btxQbt9ljk09c9h7XYpZM7JB/VKqMv6Jov3v/AMxVkr7TQ2rTl1bQU7YRJTSF2CTnDTjj5VXJ2Ob+SqFpaQ7azgjfgykhBt6UItF5+DdrENdSx1MLSc9ts9tj0O9C0NVf64uVzkDiae1QBoLTuEpcAR19DvO1dC+wVMFist4o88vQRxkt372uaAQcb8dB8RKGifSfk6qHSg9kVDDPJ15cQR92PPlBo6gGfycWnd+tH+Fy6DNW3URtA09UEAYzk9XkWhf2Od+Tm1hrTudGTgcO1cPar9DvhZ+6PYg1rRVy19uiqZ6d1NI/O1E7i3BI/plbyjClAVb1h/trH/MovarIq3rD/bWP+ZRe1BZEREBERAREQEREBERAREQEREBERAREQEREBERAREQEREBERAREQEREBERAREQEREBERAREQEREBERAREQFClQgrNL+kWt+gN/E1WdVil/SLW/QG/iarOgIiICIiAiIgIiICIiAiIgIiIIzhV3RX5jcPp8v9FYiMquz6JstRM+WSGUve4udiUjeTvQWJFWuYVh+Yl9a5OYVh+Yl9a5BZTvWNkUbC5zGNaXHJIbjPlVe5hWH5iX1rk5hWH5iX1rkFjLQ5pBAIPEEcVjhpoKcOEEMce0cu2GgZPjwuBzCsPzEvrXJzCsPzEvrXILIWjBHBeGQxsj2GRtaz9lowPQq9zCsPzEvrXJzCsPzEvrXILDFBFC3ZhjbG3OcMGB9y98FW+YVh+Yl9a5cbUWlLVbhbuxopB2RWRwvzITlpzn2IL9xUYCrXMOxEn+wl9aVPMKw/MS+tcgsmN2Ewq3zCsPzEvrXJzCsPzEvrXILJhSq1zCsPzEvrXJzCsPzEvrXILKirXMKw/MS+tcnMKw/MS+tcgsqrer/APbWP+ZRe1RzCsPzEvrXLJTaLs1LUxVEMUokieHtJlJ3g5CCwqVClAREQEREBERAREQEREBERAREQEREBERAREQEREBERAREQEREBERAREQEREBERAREQEREBERAREQEREBQpUIKzS/pFrfoDfxNVnVYpjj8otZ9Bb+JqsjpGsGXuDR1koPaLBT1UFU1z6aaOZrTslzHBwB6shZkEooRBKKEQSihEEooRBKKEQSihEEooRBKKEQSihEEooRBKKEQSqzqp3KXWwUrgDHJV7Z68tAx7SrKqzqbfqLTo6eXefuCCzBSoUoCIiAiIgIiICIiAiIgIiICIiAiIgIiICIiAiIgIiICIiAiIgIiICIiAiIgIiICIiAiIgIiICIiAiIgIiICIiAiIgIiICIiAoUqEFRv1mvzr1NcrLPCwyQiItyNsjp4jA6OlUq6WzULSX3GCslxxc4l49IyvseEIyg+eaMZqA2d3wVJQNg5U5FQHbW1gZ4DGF3+T1l89Z/RJ7lYw0AkgYzxUo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WsvnrP6JPcuXWtvLdSWP4XfROHLO5PsYO6hnOR5FdyvlF31Jc49RGaR0LpaGSSOPtO1G8tO7rQfWFK0LLPUVVopairAE0sYe4AYG/ePuW+gIiICIiAiIgIiICIiAiIgIiICIiAiIgIiICIiAiIgIiICIiAiIgIiICIiAiIgIiICIiAiIgIiICIiAiIgIiICIiAiIgIiICIiAiIgIiICIiAiIgIiICIiAiIgIiICIiAiIgIijKCUUJlBKLXNXTNdh1RECOgvCxzXW3wNzLW07B1ulAQbR8S+X6ktPL6+FKGhkdW+Nwx1EDaPpDlfzqCzd9aP1zfeufNUadlvMF1ddaYVELCxoFQ3ZI38R5ygsDQAMAYAXtcznBZh/wDVaP1zfevUd9tMrwyO5UjnHgBM3J+9B0UWv2bS90w5/fCyskbIMsc1w6wcoPaLznoU5QSihSgIiICIiAiIgIiICIiAiIgIiICIiAiIgIiICIiAiIgIiICIiAiIgIiICIiAiIgIiICIiAiIgIiICIiAiIgIiICIiAiIgIiICIiAiIgIiICIiAiIgIiICIiAoJwhVcrbncrlXVdtszIoux8NmqpSe0J6GjG88UHSuN9ttr3VlXHG87wzOXegb1y+ctbXAGzWaonjPCec8mw+MdYW5a9N2+ga17om1FTxfPMNpznde/guxjzoK3Hb9SV4c6tusdA3O6KljDj53HeFLtKGoP8ArG8V9W3oZt7DfQFZAMIUFUq9PaRt2y2uZFE5w3crUODnDrxtJb6LRvZDYqRlDLK84a17+UyeoBxO9c6vbRjXM41AGmlfCBTukyGDGDx4da27rY7VeYGPsE9HFWxODmuieACOo7PDy49qDuzWmx08TpZrbb42NGXOdAwAefC9tslme0Oba6EtIyCKdm8ehVf8otdUNooqI0r+TfsyOnGdnayRs8PIV2G6gZRadpqyrgfHPI3Zjpv13EbhgeMYPnQdH4Cs/eqh+zs9y8S6ds0sZY610gB47MLWn0gZXJ53yUjIpLraKqkhlOGybnDz8P8AOVtah1NHZOwnCndUMqskFpwQBjgOn4yBzK093vHrpP8AuWJ+ira07VFLV0bxwdFMd3pWudZPpnwyXG01NJSTHDZnb/Jkf586tTHB7Q5u8EZBQV4WG8QgGDUlTtAbuVia8Hy5Kwit1PbXDsyhguMP7dK7ZcPNjf6FaVGPGg4NPrC0SyclNLJSTA4MdSwsLT1HoC7rXte0OYQ5pGQRwIWGpo6erj2KmGOZuMYe0O9qrr7XXadnnqrHCyoo3jL6JzjkEdLSc9Z3e1BagcqVpWu4QXSgiq6d2WSAEjdlp6QcdIW6gIiICIiAiIgIiICIiAiIgIiICIiAiIgIiICIiAiIgIiICIiAiIgIiICIiAiIgIiICIiAiIgIiICIiAiIgIiICIiAiIgIiICIiAiIgIiICIiAiIgIiIIKqtomjtup7rS1hMMlZK2SnLtwkGDuB6/ErUtO42ukulPyNZC2RvEE8WnrB4hBtgqQcqsi1361uxbbiytpxwgrB2wHicN+fQoZqqWjfyd6tVTRu+djHKM9I/plBaFB6Fz6G922447ErIpCeDc4PoO9b6Cuw3Kgv10rbVXUceaV45NkwBc/GQSB6OHEFcvU+mqG20U12tr30U8GHNDHYaTkBdy86aorvKycufTVTDkTQkBx8RWtT6RgbVxT1lfV1rYzlsc7g5pPRkdKDm6wkml0NRSVJJmdyLpMjB2i05yOjel5HJ6m03LJ2sWwG7TuGccPvCst7tEN6t7qSdzmNLg4ObxaR1fetU6ZpJbOLdWSz1TAS5skju3aejZPRhBr66fTDTFS2p3ucWiIDjtZyMebOfFlcG6j+z0ZtnPxMk/+n1ruRaOpTKx1fW1ldGze2Kd+W561ztd00U1ysFM8YikmdG4N3dqSwHHVuQdHXr6Zumpm1IJc5zeSA47ec58mM5XZtTZmWukbUuDpxCwSOHS7AyuRHpCldO19dWVlexhyyKeTLQesgDerCMNAAxjgEHtQsNRVwUrdqomjib1veG+1cWq1fbIn8lSGWvn/AGKZm1jyngg75WjdrpS2ikNTVvIGdlrQMuceoBcltVqa4sPI0VLbo35AfUPLntHWAOnyrYt2m44ars24VMlwrB8WSUbo/wB1vAH3DggjSFBUUNrlNVEIpKmd0/J5yWA4wDu47l31AGFKAiIgIiICIiAiIgIiICIiAiIgIiICIiAiIgIiICIiAiIgIiICIiAiIgIiICIiAiIgIiICIiAiIgIiICIiAiIgIiICIiAiIgIiICIiAiIgIiICIiAiIgKFKIIx41GF6RBx7hpm0XF7pKijYJHcXs7Vx9HHzrQGiLdD21FUVlJL+3FMQVZ0QVo2O+x/7HUshDfitkpw7PlOVhe3WULtlj7fUD9sjZ+7crUgCCqcprX5m3en/FOU1r8zbvT/AIq2IgqfKa1+Zt3p/wAV4eNYvc1z6a2Ocz4pO8jyK3qEFZbbNTVI2qi+RUxPFkFOHgeLJwvZ0rJVA/Cl5rqvPFjXcmw/8oyrHhEFep9FWOB+12KZMcBJIXAeZdunpKelj5OmgjhZ+zGwNH3LOiCAMJhSiAiIgIiICIiAiIgIiICIiAiIgIiICIiAiIgIiICIiA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4" t="7636" r="18835" b="35353"/>
          <a:stretch/>
        </p:blipFill>
        <p:spPr>
          <a:xfrm>
            <a:off x="1387366" y="1270795"/>
            <a:ext cx="6785034" cy="5566124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3618771-18F3-48FA-85A8-4AE0940D9DA4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7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0" y="31008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/>
              <a:t>Flare 375344: Profile</a:t>
            </a:r>
            <a:endParaRPr lang="en-GB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5760640"/>
            <a:ext cx="1115616" cy="1124744"/>
          </a:xfrm>
          <a:prstGeom prst="line">
            <a:avLst/>
          </a:prstGeom>
          <a:ln w="28575">
            <a:noFill/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BDABALDA4MChAODQ4SERATGCgaGBYWGDEjJR0oOjM9PDkzODdASFxOQERXRTc4UG1RV19iZ2hnPk1xeXBkeFxlZ2P/2wBDARESEhgVGC8aGi9jQjhCY2NjY2NjY2NjY2NjY2NjY2NjY2NjY2NjY2NjY2NjY2NjY2NjY2NjY2NjY2NjY2NjY2P/wAARCAL9ArIDASIAAhEBAxEB/8QAGwABAAIDAQEAAAAAAAAAAAAAAAEGAwQFAgf/xABZEAABAwMBAwQMCQkECAUEAwEBAAIDBAURBhIhMRMWQVEUIlRVVmFxgZGTsdEVMjZTdJKUobIHNDdCUnJzdcEjNeHwJCUzQ2KCs9ImRIOiwkVkw/EXJ2Xi/8QAFAEBAAAAAAAAAAAAAAAAAAAAAP/EABQRAQAAAAAAAAAAAAAAAAAAAAD/2gAMAwEAAhEDEQA/APoCIiAiIgIiICIiAiIgIiICIiAiIgIiICIiAiIgIiICIiAiIgIiICIiAiIgIiICIiAiIgIiICIiAiIgIiICIiAiIgIiICIiAiIgIiICIiAiIgIiICIiAiIgIiICIiAiIgIiICIiAiIgIiICIiAiIgIiICIiAiIgIiICIiAiIgIiICIiAiIgIiICIiAiIgIiICIiAiIgIiICIiAiKEEooRBKIiAiIgIiICIiAiIgIiICIiAiIgIiICIiAiIgIiICIiAiIgIiICIiAiIgIiICIiAiIgIiICIiAiIgIiICIiAiIgIiICIiAiIgIiICIiAiIgIiICIiAiIgIiICIiAiIgIiIChFyLtqCktr2Q9tU1bzhlPDhzz5eoeNB18qM78dKrDo9VXF5zLTWuE8GtAkkA8Z4Z9CyjSMMzc19yuFVKfjOMxaD4gBwCDq1l4t1CcVVbDEepzxn0LmHW1gBI7NJI6onn+i2KTSlkpMbFBE93XKNv25XXa0MaGsaABuAAwAgr51pbX/AJnDW1vX2PTk49OFjk1Lcqhv+rbBVuzwdUYjHo/xVhM0QJzI0de/C9tc14y1wI8RyEFW+GdVeD8frf8AFPhrVXg/H63/ABVq2hnHT1KUFXi1Be4Mur9PTbHQad4cR5R6FlGsqRpzPbrpBH0ySU3at8uCVY0KCvc+NP5/PT5eRf7lu0morRWECCvhLicBrjsk+Y4XSOCcHpC51Zp60VxJqKCEuPFzW7Lj5xgoOkHAgEbwUz4lXOZdtYMQT1sDf1WxzkBvkysbqDUlucewbjFXRDhHVjtj4shBaAcqVwaLUkbqsUN0gdb6wjIbIRsP/ddwK7gORlB6REQEREBERAREQEREBERAREQEREBERAREQEREBERAREQEREBERAREQEREBERAREQEREBERAREQEREBERAREQEREBERAREQEREBERAREQEREBERAREQFClQg4GqK6drae10ZLKqvJY2XOBG0YyfLvW9arLQ2qLZpoWiQ/HlO97z1knetbUdrlq4oqyiyLhRkvgOdxORlpz1gJaNRUlxk7HeySkrAO2p5hsuz4s8f8AO5B2sImUCCVytST1VNYayWiGZ2sy3xDIyfMMrqrRu1fDbbfLV1LXOhYO2DRnju4eXA86Cp2Cxadr7XHUTy8vUSxgSmSbBa/AzgbuBW5p2y19ivtXFH29qezaY5zt4PQAOviD17j4llqNG2K4Qulp2GLlRlkkL8t8w3haVqNzsGoKSzVFYKukqGEsOy4uZgHh1DI8Yx1YQaFk1PBLq+omf2S6KtLYoGkA7BJA3jO4eTKtFRqihiqZKaniqa2aL/aNpY9vZ8ZOQPQuVYiBrq+OPAMBJ8W5eKC5VMz6nmtZYWwul7eqmkw156d2QenoKDuWTUdDfHSspWyxyxfGjlbh2OvcSFzna9tA228nVGRr9jkxGC53jG/GPv8AEuZY+zD+UKqFwfE+o5Ah3JDDR8XAHmWx+T2GPF0n2RypqNgnxDJx96DXm1ZTs1iyR8VY2JkHY/JOYARIXZzs54Yx4/Er4N+VXHfpCb/Lf/yFWIIJUEZG9SmUGrW0NLXwmKrgZNGeh4zjyLh2aaW0XuSwS7csDmmekeXZLGfsnPQCDhdW53qitTWdkyHlHnDImAue4+IBcyyUc9wukt9rmyROcDFSwvGCyLrI6z92/jlBZAcqVClAREQEREBERAREQEREBERAREQEREBERAREQEREBERAREQEREBERAREQEREBERAREQEREBERAREQEREBERAREQEREBERAREQEREBERAREQEREBERAREQQRlc662aiu0QbVxZc05ZI3c9p8RXSUIKwLbqO2jFBc462EcGVg7bybQ3nzqW6hu1PmOt09Ul7eLqdwe0+RWYhRhBX4tZWvleSq+yKGX9ipiLcejK3ZbrZqumfHLcKN0UjS1zTO0ZHpW/NTw1DNieKOVn7L2hw9BXNfpeyPdtG2U+T1Nx9wQca22eaAyQWLVLBT52hCI2Tln3/0C6Vk04LdVS1tZVOr66Q7p5G4LB1AZOPduUzaPsMzQDb2Mx0sc5p+4rDzNoofzCrrqE9UM5wT4wcoJGm54tQyXWluTomzOby0JiDttoxluSdwOOrIWOHTNZQTS/BF5fSU8r9swugbIAfETwXP1Daa60WaeujvtfI+PZw1ztxy4D+q34NNVcsEch1BcQXNDsbQ3ZCDLbNMOt98ddDXvnkka4Sh8YBcTjeCMY4cMLNZbVDpunqzPWsMU0pk2pAGBoPRknetcaRjm3V90uFXH826XZafLjissWirDE8PFDtHqdI4j0EoNK6x0VXeYLrR6jpKSeKLk/jMkDhknhteNblRrCzU2GMqHVMh3bFOwuJPi6PvWzzWsYOfg2D6q3qW30lEMUlNDD+4wBBw36mrnNPY2nbg4n4nKjYB8vHC8Nj1TcjmSantUByNlrQ+THn3efcrPhMIORadPUttkdUOdJVVjvjVE52n+YnguwBhFKAiIgIiICIiAiIgIiICIiAiIgIiICIiAiIgIiICIiAiIgIiICIiAiIgIiICIiAiIgIiICIiAiIgIiICIiAiIgKFKhARVuo1JWi61lFRWiSrNKWh72yAcRkbj5/Qnw9e/Buf1rUFkRVv4evfg3P61qfD178G5/WtQWRFW/h69+Dc/rWp8PXvwbn9a1BZEVb+Hr34Nz+tanw9e/Buf1rUFkRVv4evfg3P61qfD178G5/WtQWRFW/h69+Dc/rWp8PXvwbn9a1BZEVb+Hr34Nz+tanw9e/Buf1rUFkRVv4evfg3P61qfD178G5/WtQWRFW/h69+Dc/rWp8PXvwbn9a1BZEVb+Hr34Nz+tanw9e/Buf1rUFkRVv4evfg3P61qfD178G5/WtQWTKjKrfw9e/Buf1zVSrzqG8wX2pkbLUUTyW5gL9oM7UdHDx+dB9azvRfMrXrW/OfsGnZX+SIh3pbu+5X2z1tVXUfLVlE+jk2scm45OMDf/nqQaGuvklXeLY/G1dihOaGn/ht9gXA15W0zNO1dI+eNtRI1jmRFwDnDbG8DzFdW0XGjq6aKKmqYppGRN2mscCW7unqQdJFClAREQEREBERAREQEREBERAREQEREBERAREQEREBERAREQEREBERAREQEREBERAREQEREBERAREQEREBERAREQEREBERAREQFBUqEFb0/8q9SfvwfhcrIq3p/5V6k/fg/C5WVBCKUQQilEEIpRBCKUQQilEEIpRBCKUQQilEEIpRBCKUQQuXLp21T3CSuqKNk1RJjLpO2G4Y4Hd0LqqEGOOKOFgZExsbRwDQAF7wpymUFE/KbRAwUVa1vbNcYnuDd5B3jJ8WD6Vk/JlS7NBWVRB/tJBGD1gDP9V0tbyUc9gqaeWqgjnAD42ueMkg5wB4xkededCVNEdPQU8EzTMwnlWnAO0Tnh08QM+JBZ1KjKZQSihSgIiICIiAiIgIiICIiAihRlB6RRlMoJREQEREBERAREQEREBERAREQEREBERAREQEREBERAREQEREBERAREQEREBERAREQEREBQpUIK3p/5V6k/fg/C5WVVrT/AMq9SfvwfhcrKgIiICIiAiIgIiICIiAiIgIiICKEyglF5LgBk7gOtcut1HaKEHl6+IOH6rTtnPkGUHVKZVYdqisrMC02OrnB4PmxG0qXUGpri0dk3Cnt7DxZTNLneQk9PkQWGaohp4zJPLHEwcXPcGgecrh1WsrPC/k4ZX1cnQynYXZ8/BeYNHW4PEte+or5R+tUSEj0Do8q7dNR0tIwNpaeKEYxhjQ32IOC66airj/q+0NpYzwkq37/AKo3hOb11r990vkwaeMVKNgeTPT6FZQPEhOEHEo9I2WkIIomSu6XT9vnzHd9y81mj7LVku7EED/2oTsY83D7l3lKCs83rpRf3bf6gMHCOqaJB5M9A8yCs1PRfnNupq9g/Wp5Nh3oPFWUqMAoK63WNDC7YuFPV0MnVNCfuI4rq0V3t1wA7ErIZT+y142vRxC25ImSsLJGNe08Q4ZC5FZpWy1e99DHG/8Abiywj0IOzlTlVnmxWUm+132shA4MmxI0L0anVFBjlaOkuMY4vhdsO9B3ehBZFKrLdY08Dg250FbQk8XSRZYOjiN/3Lq0l7tlaP8ARq6GQn9UPAPoO9B0UUAplBKKFKAiIghU3VGpaqyalpIWkOpHQtfIzG85c4Ejx7grmqNqKjhuH5QbfSVDdqOWjc0jzS4PmOCgucE0dRTsnheHxyNDmOHSDvC4GiLtV3a1Tz1sgfI2csBAxu2Wn+pWjpiplsddJp24yAn/AGlNID2rgd+yPvPpWhpauda9D3WrYCXxzkNx0EtYAfSUF8NRCJeS5WPlP2NoZ9Cyg5VLtGkKGvs0dXWyTS1dXG2Xl9s5jJAIx93HK29D1tTNBXUdVM6fsOcxskecnZ37j6PvQWpaddc6K2hhramOAPyG7ZxnHH2rcVW1XEya+afjlY17HTvDmuGQdzUHS50WTvnT/XTnRY++dP8AWXFlvOl4XPa+3EBhILuw927zLyy+6Ve0Obbi4HgRSZQdznRY++dP9ZOdFj750/1l7gtlqngjmZb6cNkaHDMQBwRnfuWT4Gtfe+m9UEGDnRY++dP9ZOdFj750/wBZZ/ga2d76b1QT4Gtne+m9UPcgwc6LH3zp/rJzosffOn+ss/wNa+99N6oJ8DWvvfTeqCDBzosffOn+sstLfrVWVDIKauhllfnZa12Sd2f6LTvDLDZqVtTWUMDY3PDAWwgnJBP9Cta40VLSamsRpaeKEufMHGNoGe0QWYHKlQFKAiIgIiICIiAiIgIiICIiAiIgIiICIiAiIgIiICIiAoUqEFb0/wDKvUn78H4XKyqtaf8AlXqT9+D8LlZUBERAREQEREBERARFBOEBMri3XVNqtMroKmdxnbgmJjCXbxnycPGudT6jvF3Zt2izgQu3CaokAHoH+KC1ZWtV3GioWF9XVQwj/jeBnyDpXDNjvdfk3K9ujaf91Rt2R9bitqi0nZ6R22absmXiZKh3KE+nd9yDXfrGjmcWW2lq6+TgORiOz5yeHoXgzaruG+KnpLZG75x3KPHo3fcrJHDHEwMiY1jRwDRgL3hBWeapqmZvV1rK0cTGH7Ef1R1Lds1tsjIGVNrp6dzTkNmA2nbjg7zvXYKqlBWssFfd6GfDIGZrYMneWkbwPIQgsMdfSy1slFHOx1RGMvjG8tG7j6QuTV60slLMYjUPkI3OdEwuA8/uWhpKFrLHXXW4SGF1c9z5Jc7JDd+8Ho3kkY9yw2uqbFbY4LLp+aqp8nE8+w0SDaOTny+xB3rnW09fpe4z0kzJYzSy4c05/UKr1vprdWaAtsd1q30sIleWva4AlwdJgbwejPoXjTjg/RN+c1nJtPLkMByGjk+C5ly/RhafpTvbKg+iV9fTW2jdU1cojibgZ6+oBUbWmobfebHEyjkdyjKlrix7dk7Oy7f5MkLfvkLblrm20VWSKZkQk5Nx7V7hk7h05wAfECn5SqaEWelqBG0SsnEbXAcGlrjjyZAQXRatxuNNbKR9VVvDI2+knqA6StpVC8NNZry2Us7D2PHGZGgjIeQCeHmQc3VuoKG8UdCKKZ222pBdG4bLgMbjjq3q63C60NrjD66pZDnOyHHe7HUOJVX/ACg08LY7dM2FjZTUBm0GgEjHDyLb1O+3w3y2STU1RVVvbCKGLZII8YP3edBvW7VdpuMwhiqDHK4gNZK3ZL89WVy9V37sS9WumgrRExs+atrTwbluM+LBK5eqautqZLdLPajQs7IHJyGRpe7xEDeF0dZwxnUOnjybcyVJD+1HbdtGN/WgsFZfrZR0sdTPVxiOVpfHvyXjxDiVr2zVFrulR2PBM5s36rJGlpd5Fzb78H02pLfIylmqq2OJwZTQBpaGYOCQeHEnzLj6vrbhJT01XJafg5zJhydRyrTJnB7XdvHX5gg7moaOtut/obe9kwtD2F87o8gOcMnDiOjc3HlXC1Lp23WeutrqWF0raiXk30znkuk3je3x78ceJHjX0TcAqjp63vvlc7UFzy4bZ7DiJyI2gnB8oP3jKDc5ry0rR8E3eto8cI3u5SMf8pXkP1XRHt46K5RjoaeTef6KzYQoK2dXNpTs3O1V1Gelxj2mjyOHFdGi1Daa/Apq6EuP6jnbDvQcFdIjrXOrLFaq0Hsmggfn9YNDT6RgoOiHAqVSK+itNneTS6jqKBw/3TZDKB/y8VitmoNTyybEFF8IwH4kz4uR2x15yAgvmVVa+kqZPyiW6qbTymnjpiHyhh2WnEm4nhnePSsnwnqs/wD0CD7U33p8Jar8H4PtTfeg2NU2QXm3kwACsh7eF/A56s9RXG0vZJ59I3C3VkMlO+aZ2zyjC3gGkHxjIXR+EtV94IPtTfenwlqvwfg+1N96DXt95uVsoYrdPYq2eenaImyRM/s3gbgdrGBuXQ0paprZS1EtWGtqauUyvY052B0Dy8Vr/CWq+mwQfaW+9VPWNwvXZlLJW05oJGsOxyU21tDIydx3IPqWVWdTfKDTv0h//wAVTLRqHU22G0cs9WOBa9nKD08R6V2pay8Vd9sJvFCylIndsFp+NuGcjJI6PSgt1/A5v3Lr7Fl/AVoaFGdJUJ/if9Ry6GoPk9cvosv4CufoT5I0P/qf9RyDS1Hf7pQX6C2WyGKV1RC1zQ5pJDi4jPHhhq2JrxdaG0R9nU0PwnUS8jBFG7IcT0kdQ6Vq3L9J1q+iu9kq19bwuF6tVVJLLTUrSWOqIycxknxcEGesumpLPFHWXKOkmpGvAmbADtNB6fEP64W1qPUkttjtk9DEyqiqye1yQXDAwAejOepcy8UVDDaWz1eobjUU05DWtbKH8pv6B044+ZRqGKOnbpWKHlBGyVobygw7GWcR1oNqtvOoLPyVZdIKR1C54bIyInbbnhv8X9F1tRXp9qpoG00Inq6p4jhjJ4k9J+5c/wDKJ8mvJMz+qwan/wBD1DY7lOdmkjOw93HYPWfT9yDja0kvzbdBFdm0roXS7TXQA5DgCMHyglWu9fKXT/8AEm/6a5n5QrjSfAbKUObLNM5r48O+KBv2vRu866d5+U2n/wCJN/00Hf6FKjoUoCIiAiIgIiICIiAiIgIiICIiAiIgIiICIiAiIgIiIChSoQVvT/yr1J+/B+FysqrWn/lXqT9+D8LlZUBERAREQEREBERAUEZUog0qy10Ff+d0kMxxjL2AkefiuO7R1JC50lsq6y3yHphkOz5wePpVlUIKwINV0Dv7OppLjGD8WRvJuI9g9K9O1W+icG3a01lIf2mgSM8zhhWXCggEYO8dSDnUN/tVwA7FroXuP6hdsu9BwV0QQRkbwubXaetNwB7IoYS79tjdl3pGCuaNKz0bi61Xmspupj8SM9BQWTKrOrtNyXzsZ9M+NkkZLXOecZacenB3qeytU0G6ejpbkwfrwP2Heg/0C9xaxomSCK5U9Vb5ekTRnZ8xHuQdGstMdTYnWpr+SYYRE1wGdnAGN3VuXEorbqekp47fHVUTaWMbAlDCXhvWBwyrFR3KirhmkqopunDHgkebitrzoKvadN1dvtV3t7qhj46pr2wHfuy0jLvSOHUtar0rWzaNorQJIRUU8xkcSTskZfuBx/xD0K44U4QV/UdikuTqeropGw3ClcDHIdwI44P+etci72DUl8p2x11TRsET8sjYCA7dxKu+ExuQQFwdR2Oa4SU1bQTiGvpXZjc74rh1H/PWu+iCk3Gw6jvAhNfVUYEMoc2JgIHlz/RdO+WSumu0F3tU8bKuFhYWSglrhv4ekqx4TCCnXGw367Q08ldV0vKQSB7YY2kN8ZLuOcLf1PZay6S26qopImT0cheGyfFOcHOfEWjy5VhwiCrVVjura2K8UNRAy5ui5OoY4Hk3nAGR1cB6B59K86Zvt7igkrK6mMsZxyLGkMA6TnO89HBXXK59ffrXbi4VdbExzeLNrad6BvQbNayokopmUjxHUOYRG93BrugrT0/T3GkoXRXSaKWXbJZyYADW4G7gOnPpXPfqapqiG2ez1VTn/eyjkmeYnj9ydh6luLT2TXw22N36lOzbeB+8eB8iCwTVEMDC+aVkbAMlz3BoA8pXDq9Y2uGUxUxlrZQcbNMwuz5DwPmSm0fbmyCWsdPXyjftVMhcM+Tp8+V26elp6WMMp4Y4mjg1jQAEFfdXamrz/oduhoIj/vKp207y4HDzhGaYqq1v+urxU1IPGKE8nH5Djj9ys2EQcyg09arcQ6loomvByHubtOB8RO8LpgYUogjCKUQQilEEYWnV2qhrpo5aulinfGMNMjdoAeQ7luog8MjbG0NjaGtAwABgBVvUw/8AEOnPpD/Y1WdVjVkNaa+0VdFRPq+xZXvexpx1Y3+lBYamnjqqaWnlBMcrCx4BxkEYKx2+hgttFHSUrSyGPOyCc4yST95XD5xXnwXqfXj/ALU5xXnwXqfXj/tQdeW00kt2hub2E1ULNhjtrcBv6P8AmKzVtHBX0r6eqjEkTx2zSuFzivPgvU+vH/anOK8+C9T68f8Aag2KPSFloqls8VKXPact23lwB68Fb9faaS4yU0lUwvdTP24yHEYO73BcjnFefBep9eP+1OcV58F6n14/7UHZuVsprrS9jVjC+LaDsAkbwvdbQ01dSupqqJssLv1Xf54rh84rz4L1Prx/2pzivPgvU+vH/ag9s0RYmBw7Fc7aGO2kccfesl6H/iXT/wDEm/6awc4rz4L1Prx/2rAyoul11DapaizTUcVM6Que54cDlhA6BhBbOhSoClAREQEREBERAREQEREBERAREQEREBERAREQEREBERAUKVCCt6f+VepP34PwuVlVa0/8q9SfvwfhcrKgIoTKCUUZTKCUUZTKCUUZTKCUXnKZQekUZTKCUXnO7P8AVTlBKhRlTlBGF4lhZMwslY17Dxa4ZB8xWTKjKDiVekbNVO2+xBBJxD4DsEHrGNy1X2O90ZzbL7JI3ojrG7f/ALv8FZcpnO9BWvhi/W+PNys3ZDRxlo5Nr/28Vno9X2ipeI5ZnUkv7FQ0s+/h967ywVNFS1TcVFNDMD0SMDvagyQzxTt2oZWSN62OBH3L2Cq5Loy2iQy0UlTQyE/Gp5SPavLqHU1BjsO4wV8QHxKpuy/ybQ4+coLMirHOauoGk3iyVEMbeMsBEjR4z1Dzr27VE1W0fA9oq6vP+8kHJx46wTxQWTKxyzxQs2pZGMb1ucAq82m1PX5FTW01uiI+JAzlH46d53Dygr3DpC3GQSV0lTXycc1EpcM9ePeg9VWsbVE8xUz5K2YHGxTMLsny8D5srF8Iajr99Fa4qKM8H1bsu+qN48671PS09MwMp4I4WgYDY2Bo+5ZuCCtR6bra0E3m81E7TvMMH9mzzkcR6F0qHTtpt+Ox6GHaHBz27TvSV08oCgBuBgY9CnCZTKApXklM+JB6RRlM+JBKKMqMoPSLzlM+JB6RedpM+JB6RRncozngg9KFBKAoJRMqM7uCCUUA5TKCUUZTKCUUZU5QEwmUBygKURAREQEREBERAREQEREBERAREQEREBERAREQEREBERAUKVCCt6f+VepP34PwuVlVa0/8q9SfvwfhcrKgxSluAwybDn5DSMZzjoyvFNA+CLYdPLOc525cZ+4AfcpmgjllhkeMuicXM38CQR7CVmCDXpKZ1NGWPqZqgl2dqYtyPFuA3JT0z4XyudUzTB5yGybOGeIYA3eXK2UQa7Kdzal8xqJXNcMCM7Oy3yYGfvQ07uy+X7Il2dnZ5Htdjy8M5862EQa0tM6SeOVtTNGGcY2bOy7y5BP3pUUz5pIXtqZoRGclkezh/Dc7IJxu6McVsog1qqmdUMa1lRNT4OdqLGT4t4O5ep4HTQujbPJET/vI8bQ9II+5Z0QYXwudTmITSNJbjlG42h4+GM+ZI4XMp2xGaR5AxyjsbR8fDGfMsyINelp308Ow+plnOSduXGfJuACikpn08ZY+pmqCXZ2ptnI8W4DctlEGtT0zoZJXOqZpg85DZNnDPEMAbvLlSync2pfKaiVzXDAiONlvjGBn71sIg1nU7jVifsibZDdnke12PLwznzrWrpqeGqg5e5GlcTui22tEvDccjJ83WuiuVqGzQ3q2up5N0je2ieOLXdHmQbk9O6aSF7amaIRnJZGW4fw3OyCcbujHFYamSCqm7DiuBhqWYcWQvbt48YIO5Va36yNJZ54K9ubnSHkhG445U5x0dI6V29P242yjnrK8t7MqMy1Lxwb048wQdaogfUQmNtRLCcjt48bX3gj7l6fC51OYhNI1xbjlBjaHj4Yz5lXo9UVlZystqsslZSsOBMZhHtHpwC1b9v1BSVtmfcsmOOJpMzDxYRxHj8XWg6MMLooGxumklIGOUfjaPlwAPuSngdBA2N08kxbnt5MFx39OAAq07VdzFvNeNOy9iY2tsz4Oz+1jZzjG9WO31sNxooqunJMUrdpuRgoOdeKd1Npm5MfUzVJMEh2ptnI7U7twAwp0xTOistG91TNKH08ZDH7OGbuAwAenpJWfUfyduX0aT8JVCdqTUdFaKZsVH2NTMia1k/Ik5AAwcncg+ix07o6mSU1Mz2v4RO2dlvk3Z+9SaZxqxP2TMGgY5Htdg+PhnPnXyKlvV2rLxRySVM1TKJ2FkbpMNcdoYGOAyr/8Lam6LBH9oCDvyQOfPFIJ5GBmcxtxsvz15Gd3iUVFM+aSJzaqaERuyWx4w/eNxyDu3dGOK4XwvqbvBH9oCfC+pu8Ef2gIO7V0zqmIMZUzU52s7cWznybwdymogdPBybaiWE5HbxkbX3gj7lwfhfU3eCP7QE+F9Td4I/tAQWB8RdTmITPa4t2eUGNoePhjPmUQQuigbG6aSUt/3kmNo+XAA+5cD4X1N3gj+0BPhfU3eCP7QEHfpoDBA2N00kxH68hBcd/TgBeaSmdTxlj6qaoJOdqbZyN2MbgNy4XwvqbvBH9oCfC+pu8Ef2gIO7BTPimlkdUzSiQ5DH7OyzyYAPpJSOmeypklNVM9r+EbtnZb5MAH71wvhfU3eCP7QE+F9Td4I/tAQd11O41Yn7JmDQ3HJDZ2D4+Gc+depIXPnikE8jAzOWNxsvz15Gd3iwuB8L6m7wR/aAnwvqbvBH9oCDu1FO+aSJzKmaHk3ZLY9nD943HIPV0Y4pV0zqiIMZUzU5BztRbOT4t4O5cL4X1N3gj+0BPhfU3eCP7QEHeqIHTQcm2olhO7t48bX3gr3LGZInMEj4y4YD242h4xkYz5lXvhfU3eCP7QE+F9Td4I/tAQWGOMsiax0jpCBgvfjLvGcDGVEMRjhbGZXyFoxtvxtHxnAxnzKv8AwvqbvBH9oCfC+pu8Ef2gIO/TwOgi2HTyTHJO1JjPk3AKYYTFt5mkk2nFw28dqOoYA3BV/wCF9Td4I/tAT4X1N3gj+0BB34oHRzSyGeWQPxhj8YZjqwB9+V4ZTObVvnNTM5rhgQnZ2G8N43Zzu61w/hfU3eCP7QE+F9Td4I/tAQd0UzuzDP2VNsYxyPa7A8fDOfOklM99THMKqZjWDfG3Z2XeXIz964XwvqbvBH9oCfC+pu8Ef2gIO7PTPllie2qmiEZyWR7OH+I5BPowlVTuniDGVEtOQQduLGfJvBGFwvhfU3eCP7QE+F9Td4I/tAQd+ohdNC6Nk8kJd+vHjaG/oyCPuUyQukgMTZpIyRjlG42h4+GPuVVrtRX6j7HNVaoqaOWdsReZNvj0YVvCDCyFzKYRGeRztnHKOxteXhjPmSlhdBCI3zyzkHO3LjP3AD7lmKxxNe1rtt+2S4kbsYBO4eZBlREQEREBERAREQEREBERAREQEREBERAREQEREBERAREQFClQgren/lXqT9+D8LlZVWtP/KvUn78H4XKyoNaopmTTQSOLgYXlzQMYJLSN/mK2AsE8BlmgkEjmiJ5cQODsgjB9KzhBKIiAiIgIiICIiAiIgIiICIiAoKlQgpFTSwSflOgD42nEQk/5gDg+XcFZNQxPmsNfHECXugcAOvcdyh9kgdf2XflJBMyPk9ndskYI/qumWgjB3g8UFH0pSXSosUBt96jhiBcDGKdri05OQSd5616sdNRxxXyonuPZELw5lUGwbGHb8kDh0noXWl0hRCR76CprLeZDl4ppi0O8y37bZKO2211BC0uikzyhecl5IwSfMgrEVovNNa2PsFzbUUMke22Goa3JBGdneCPNuVg0teH3u0CqkhET2vMbg3OySAN4z0b1oRaJpoNuOC5XGKnee3hZNhrm9IOOIVgoaSG30kVLTtDIoxstH+ek8UGrqP5OXL6NJ+EqdPD/AMP276NGP/aFGoz/AOHbl9Gk/CVOnvk/bvo0f4QgmWx2yWqZUuooRPG8Pa9rcHaByDu48F0ApRBCKUQQilEEIpRBCKUQQilEEIpRBCKUQQilEEIpRBCKUQQilEEIpRBCKUQVjXX5hbv5hF7HKzBVnXf5hbv5hF7HKzIIKxU7Zmtfyz2vJe4twMYbncPMFmKwUpnLZOyA0ESODNnpbnd9yDYREQEREBERAREQEREBERAREQEREBERAREQEREBERAREQFClQgren/lXqT9+D8LlZVWtP8Ayr1J+/B+FysqDXnjkfNTuZKWNY8l7f2hskY9JBWdYZhNysBiLQwOPKA8SMHGPPhZgglERAREQEREBEUIJRQiCUUIglFCIJRQiCUUIglFCIJUFEQUL8pBqqd1LNDUTMhmY6KSNrsNyN43eME+hZfybPqZ6erfNO+SNmzHG1xJDcA8PNhdL8oFJ2TpqSQDLoHteN2d2cH258y9aCpDS6Ygc4ODp3OlIIxgE4HpAB86CyKVCIJRQiCUUIglFCIJRQiCUUIglFCIJRRlEEoiICIiAiIgIiICIiAiIgrGu/zC3fzCL2OVmVZ13+YW7+YRexysyCCscEj5GvL4nRlry0Bx4gHcfOshWKmnM7XkxPj2JHMw8Y2sHGR4igzoiICIiAiIgIiICIiAiIgIiICIiAiIgIiICIiAiIgIiICgqVBQVuxdpq3ULXbi8wuA6xskZVkVatny6u38CNWUIME75mywCKMOY55Ehz8UbJwR58LOPGsM0j2SwNbEXiRxa52fiDZJz494A86zBBKIiAiIgIiIC4erLjVWy1NmonNbM6VsYLm7Q3ruKta7/uaH6VH7UE9ias75W8f+ifcnYmre+dv9SfcrGhQVzsTVvfO3+pPuTsTVvfO3+pPuW3V6mtVFPUw1FUGS0+ztsIOTnhgdPmWf4dt3wV8J9kDsU8HkEEnhjB35yg5vYmre+dv9SfcnYmre+dv9Sfctq36otNyqRT01T/bHeGvaW58mVt3S7Udpp2zVsvJtc7ZbuJLj4gg5XYmrO+Vv9SfcnYurO+Vv9Sfct61agtt3lfFRVG1IwbRYWkHHXvWrZ5GG/XRrbnPUva4Zp3tIbD4hk4Pmwgx9i6s75W/1J9ydi6s75UHqT7ltXHU9ottTyFTVASj4wY0u2fLhcjSVyfcL/d3iqlmpQQ6IPc4hoyeAPDdhBu9iat752/1J9ydiat752/1J9y6tsulLdYXzUby9jHljiWkbwlvu1Hcn1DKSQvNO/Yky0jB39fkKDldiat752/1J9ydiat752/1J9y2bhqm026pdBU1B5Roy4MaXbPiOOBXRoK6nuNK2ppJBJE7g4ezyoOBVWzVFXSy001xoDHMwsdiIg4IwehKW2aopKWKmhuNAI4mBjQYiTgDA6FZycBcSt1bZ6GqkppqomSM4fsMLgD1ZCDB2Jq3vnb/Un3J2Jq3vnb/Un3LqsutI+2fCMby+lDdsuY0kgDju47kobrR3CgNbTzDsdudp7u12ccc54IOV2Jqzvnb/AFJ9ydiat75W/wBSfcoumqaH4BqKyjqXbTi+GFwjO+QNz0jyb1h05qGnj0oytuFTI90TyyaRzS45LiR5dxCDP2Jq3vnb/Un3J2Jq3vnb/Un3LatuqLVc6sUtLOXTOBIaWFucDPSvFZq2z0VS+Caqy9hw7YaXAHqyOlBg7E1b3zt/qT7k7E1b3zt/qT7l1xcqV1tNwbKDShhkLxv7UBaE2rLJDFDI6vjIlGQGZcW8PjAbxx6UGv2Jq3vnb/Un3J2Jq3vnb/Un3LardUWihjifLWMc2UFzDF2+QN2d3j3eYroUVdT19IyqpXiSF4yHcPLxQcXsTVvfO3+pPuTsTVvfO3+pPuWSo1jZKeaSJ9US6MkOLWEjI8a69FWQV9KyppniSKQZDgg4nYmre+dv9SfcnYmrO+dv9SfcrGmEFYtNdd26mktdzqIJmilMwMTNnftAD+qs4VZj/SPL/L//AJhWYIJREQEREBERAREQEREBERBWNd/mFu/mEXscrMqzrv8AMLd/MIvY5WZBBWKnqGVDXuj2sMeWHaGN4OD5lmKwUtRHUtkdFnDJHRnIx2wOD96DYREQEREBERAREQEREBERAREQEREBERAREQEREBERAREQFClQgrVr+XN2/gRqyqtWv5c3b+BGrKgwT1Aimgj2HO5Z5bkcG4BOT6FnCwzVEcUsMb87Uzi1uB0gE+wFZgglERAREQEREBVrXn9yw/So/arKq1rz+5YfpUftQWRERBTKC2U1dry8S1UYl7HDNljhlpJaBkg+Ra2oJHM1jb6OChdUU9PEJGUbDsNc7tjtDo6vQVYbba6im1Hda6TY5Gq5Pk8HJ3DBz51i1JY6ivnpa+3TNhr6QnYJ3B4PQT6fSUHDvsFyujIZKbTr6arhkbIycSMJ3dBxxC6F9oLq67Ul5oqWGcxU4Y6mkO9pJJJHRnf9yS23UV4liiuk9NSUjXbT20jnB7/FklbN4tFxbX09wscscc0cfJPil+I5u7H+fIg5duu1DWaop31lsqLfXbBYzJw12esYB8imyyOi1NqWVnxmNLh5slbcVnvFzvdLW3w00cdHl0TKbO927r8g9C2bPZqikv8AdqycRmCrOGAHJIyeIQaOhKKmqrHLVVMDJpqiZxkfI0OJ9PlPpWLSNGyg1HfKaIgxx4DcdAyThbENpvtjknhsjqOajleZGsqNoGI9Qwf84WTStguFqrq6evlZKagDt2uJJO8knPlQYfycf3PVfSXewLV0pK+GDUksbsPZI5zT1EbXuWxT2W/WSWop7NLSvo53bQM+dqMnqx1DHFb+nbBLa3XGOplFRFUuadvpduO1kdG8lBwdKVlXHZcRWF1aJHuLp+UaNvJ6c793BdTR1FX0lbc31NG+kpp3h8URcCGkk5Ax4sKKe1agsZfTWaSknonOLmNqQQ6PPkxldLTtsrKEVFRcqjlqupftODSS1g6APSg3bxUPpbRWVMWOUihe9ueGQMqoaaq6tlhhYzTrqtr9ovm5Ro5TtjvOR5vMu3ZamrudTeqS4bMtJHJyUZawBpac5GRxOMZ6lo0tr1LZmS0VrkpJqPaJhdPnajB6seXpyg96Qo7hR19eyajko6GXt4oXvDg053geb+ir162Lbep7FDXGntlU9sk2RtckTvIB444K12+0XO3Wqtk7IFXdagdq97yGszgDHHhvPDfuCUOlYGWSopKt7paisaDUTE5O0OGPEDwQZ7vRwUekaylhYBFDSuDRgfsnf5VV6jA/JVAQMEv3+sKsdDbrm/TNRariYhJyJhilY7IIIIGRgcNy4zNO3x+lqi0T9jkNcw04a7gNol2T6EG/Wx09l0Wayhpoo5xTMaJA0bXbkAnPnytOyVFVT2Smgj0w+eJ0QcZDKz+0yM53jgcq1NoI5bQygqmh7OREbwOnAxuXAgodT2mHsO3zUdVTN/2T6ja22N6BuONyDQttDX2/Sl+irKd9PEWOdBG521sgg5HHyLpaOttHzUie6nje6pY4y7TQdreRg+LCzU9hq4tPXCmmqeyK2sa4ue5x2QSMADPQt7T9BNbrBTUVRs8rG0tOycjeSf6oK9+TmhpZrLPPLBHJK6dzC54ycBrd2/yleNNyQ00GpLfUTOit9LI5odntmNO204PXhox4/Ku1o60VNltElLV7G2Zi8bByMEAf0Wpb9Mycrf21+wYLlLtM2XZIG04g+I7wfMg0LVdoY6UUdl07U1VKMhs0mBynWSSMcc9Po4L3+TsyCovMT2GIMlbiEHIjOX5A9GPMtimoNVU1Ey2RzUDadjeTbU4dygb0HjjIWbRmnqqwvr21Lo3tlLOTcw8QNriOjiEFpREQViP9I8n8v/8AmFZgqzH+keT+X/8AzCswQSiIgIiICIiAiIgIiICIiCsa7/MLd/MIvY5WZVnXf5hbv5hF7HKzIBWOF0Tw4wlpAeQ7Z/azvz417K8Qxxxhwia0Bzi52z0knefKgyoiICIiAiIgIiICIiAiIgIiICIiAiIgIiICIiAiIgIiIChSoQVq1/Lm7fwI1ZVWrX8ubt/AjVlQYZpYmSQtkIDnuLWZ45wTu82VmCxSiHlYeULNsOPJ7R35wc482VkHBB6REQEREBERAVa13/csP0qP2qyrRu1qp7xSdi1W3ye0HdocHI8aDdCKunRduPGpr/tBUcy7d3TX/aCgsaKucy7d3TX/AGgpzLt3dNf9oKCxoq5zLt3dNf8AaCnMu3d01/2goLHhMKucy7d3TX/aCnMu3d01/wBoKCxoq5zLt3dNf9oKcy7d3TX/AGgoLHhRhV3mXbu6a/7QU5l27umv+0FBY1BAKrvMu3d01/2gpzLt3dNf9oKDvxRRwsDImNY0fqtGAsirnMu3d01/2grnz2G1Q3qmtpkuJkqGOeHioOABlBc1GFXeZdu7pr/tBTmXbu6a/wC0FBYsKcKucy7d3TX/AGgpzLt3dNf9oKCxoq5zLt3dNf8AaCnMu3d01/2goLGmFXOZdu7pr/tBTmXbu6a/7QUFiwmFXeZdu7pr/tBTmXbu6a/7QUFjRVzmXbu6a/7QU5l27umv+0FBY0yq5zLt3dNf9oKkaLtw/wDM1/2goMcZ/wD7GlP/APn/APyCsy49r03RWqtdV0753zOYYyZZNrcSD/RdhBKIiAiIgIiICIiAiIgIiIKxrv8AMLd/MIvY5WZVnXf5hbv5hF7HKzIBWGnp4qdrxE3Ae9z3b85cTkn0rKehYaamjpWvbHnD5HSHJzvJyfMg2EREBERAREQEREBERAREQEREBERAREQEREBERAREQEREBQpUIK1a/lzdv4EasqrVr+XN2/gRqyoMM0MUksL5AC+NxdHv6cEHy7iVmAwFr1EUL56d8jsPjeTGM4yS0j2ErYCCUREBERAREQERcy+3b4Ho2VHIcttStj2dvZxnpzgoOmijKIJRQiCUUIglFCIJRQiCUUIglFCIBVauHy+tP0eT2FWVcyotPL3+kunL7PY8bmcnsZ2sg7853cepB01KhEEooRBKKEQSihEEooRBKKEQSihMoJRctt32tRutHIY2afl+V2/GBjGPHxyumglERAREQEREBERAREQEREFY13+YW7+YRexysyrOu/zC3fzCL2OVmQQVhpYHQNkDpXS7cjngu/VBOceQLMeheImyNDuVe15LiQQ3GBncOO/HWgyoiICIiAiIgIiICIiAiIgIiICIiAiIgIiICIiAiIgIiIChSoQVq1/Lm7fwI1ZVWrX8ubt/AjVlQYZoI5ZYZHjLonFzPESCPYSswWvUUzJpoJHFwMLi5oGMElpG/wAxWwOlBKIiAiIgIiIC5l+tDb1QCldO6DEgeHtGSCF00QVvm5c/CSt+oPenN25+Etb9Ue9WREFb5u3Pwlrfqj3pzdufhLW/VHvVkRBW+btz8Ja36o96c3bn4S1v1R71ZEQVvm7c/CWt+qPenN25+Etb9Ue9WREFb5u3Pwlrfqj3pzdufhLW/VHvVkRBW+btz8Ja36o96c3bn4S1v1R71ZEQVvm7c/CWt+qPenN25+Etb9Ue9WREFb5u3Pwlrfqj3rUlt9VFcobe/U9f2RM0vYOTGCBx3q3Ks3H5e2kf/byewoPfNy5+Etb9Ue9Obtz8Ja36o96salBW+btz8Ja36o96c3bn4S1v1R71ZEQVvm7c/CWt+qPenN25+Etb9Ue9WREFb5u3Pwlrfqj3pzdufhLW/VHvVkRBW+btz8Ja36o96c3bn4S1v1R71ZEQVvm7c/CWt+qPenN25+Etb9Ue9WREFb5u3Pwlrfqj3qRp25+Elb9Qe9WNEHBtWnZKC6vuM9ymrJXQmL+0aBuyD/Rd1SiAiIgIiICIiAiIgIiICIiCsa7/ADC3fzCL2OVmVZ13+YW7+YRexysyCHdCw0kLoGyB0zpdqRzwXfqgnOPIOCzFYaRk7GyCokEhMji0gYw0ncPMEGwiIgIiICIiAiIgIiICIiAiIgIiICIiAiIgIiICIiAiIgKFKhBWrX8ubt/AjVlVatfy5u38CNWVBgng5WaCTlHN5J5dgcHZBG/0rOFgmjkdLA5kuwxjiXtx8YYIx6SCs4QSiIgIiICIiAiIgIiICIiAiIgIiICIiAiIgIiIIJVauHy+tP0eX2FWORu3G5oJGQRkdC+J1FVcGXItdUzuqYnGNrto7Q34wEH24HKlYKSIwUsULnmR0bGtLzxdgYys6AiIgIiICIiAiIgIiICIiAiIgIiICIiAiIgIiICIiAiIgrGu/wAwt38wi9jlZlWdd/mFu/mEXscrMggrHA6Vwfy0YYQ8huHZy3O4+hZCsFI+d7ZeXjEZErgzHS0HcfOEGyiLTuVypLVTGorJRHHwBwSScZwEG4sUs0cIDpZGMBOAXOAyuHS6ystRK2M1D4S74plYWg+fgvOsW22SipfhKaaKPlwWOiAOTjp8SDvvkZGwvkcGtHEuOAohninaXRSMkA4ljgQvnurb7R1t2pqB804oaeQtqmNGMkHHn4LVuF6tVJR0lLYHzwxCflJ8ggvG7pPHp3IPpkk0cLC+V7Y2Di5zgAvbXBwBBBB3ghVq911qu+lHVM8s8dE94w9jO2BB6vKtya+W20Q0EE8r2MnjHJOc39UADJPRxCDtoq5BrexzTcmKlzN+A57CGnzrtVFZBTUjqqaRrYGt2i/owg2UXBotW2iteWsndGegysLQ7yHgt+0XalvNK6poy4xteWHabg5AB/qEG+iIgIiICIiAiIgIiICIiAiIgKFKhBWrX8ubt/AjVlVatfy5u38CNWVBhmExmgMRaIw4mQHiRsnGPPhZQscpl5SLk9jY2v7TaJzjBxjx5wsgQSDlFWbxXXd2p4rXbKiGFr6XliZWbW/acD7AvfYmrO+lB6k+5BY0Vc7E1Z3zoPUn3J2JqzvnQepPuQWNFXOxNWd86D1J9ydias750HqT7kFjRVzsTVnfOg9SfcnYmrO+dB6k+5BY0Vc7E1Z3zoPUn3J2JqzvnQepPuQWNFXOxNWd86D1J9ydias750HqT7kFjRVzsTVnfOg9SfcnYmrO+dB6k+5BY0Vc7E1Z3zoPUn3J2JqzvnQepPuQWNFXOxNWd86D1J9ydiar76UHqSgsaKudiar76UHqSnYmrO+dB6k+5BY0Vc7E1Z3zoPUn3J2JqzvnQepPuQWMr5vXWnZ/KVDG1mWTStqAAf8Amd94crL2HqzvnQepPuWnLYdRS3SC4vuNCaiBhYw8kcYOc9HjKC3hFXOw9Wd86D1J9ydias750HqT7kFjRVzsTVnfOg9SfcnYmrO+dB6k+5BY0Vc7E1Z3zoPUn3J2JqzvnQepPuQWNFXOxNWd86D1J9ydias750HqT7kFjRVzsTVnfOg9SfcnYmrO+dB6k+5BY0Vc7E1Z3zoPUn3IaTVnfOg9SfcgsaKudiar76UHqSnYmrO+dB6k+5BY0Vc7E1Z3zoPUn3J2JqzvnQepPuQWNFXOxNWd86D1J9ydias750HqT7kFjRVzsTVnfOg9SfcnYmrO+dB6k+5BY0Vc7E1Z3zoPUn3LHUxaqpqeWZ1yoSI2OeQITk4GUFnUrl6crJrhY6arqHB0srcuLRgcSF1EBERAREQVjXf5hbv5hF7HKzKs67/MLd/MIvY5WZBBWCknfUNkL4XRFkjmAO/WAOA7z8VsFa9JUipbIQxzNiR0fbdOycZ8iDYVd1da624RUctAGSS0swk5F57V/DiOnh95VjXA1TR3SeOlqLTIeVppOUMW1siThuO/B4cD1oOLWX2CoiZR6msc1OwEB0oBLW7xggjePMV711yIsltFMWmETMEZacjZA3YPSorZdQajo326W0No2SEbc0rzhuCDuHmWXUtkqGafttDQxyVHY0jdogb8YO9Bi1FBENX2EckzEh7ftR22/p61617BDGbQGRMaOycYa0DduW3fbfV1GqLHURQPfFCf7R4G5u8cVk1naq25UtLLQtY+Slk5TYccF27o9CDxryNkWk5mRsaxgkZhrRgDtlxdTUra2r0xSv8AizRtafIdnK6N5ddb5pGZktskhquVbiIby4Ag5HiU3O21kt101Iyne5lMG8s4DczGzx9BQbOs7dRM0vVPZSwtdEGlhawAt7YDo8pXHusr3aY03RZPIVRjbK0frNGN3k359Cs+rKaas03WQU8ZkleGhrW8T2wK5VXZmVelrXR1EzaOviY3kDI7BDwN4/z1IOtfLdSzaeqqUxMZCyEuYGjAYWjIxjhghcr8m3yck+ku9jVhrucdfbprfXw09JA1mZqwPyHNG84A68b+HSs/5NwRpx+RgGocR6AgtiIiAiIgIiICIiAiIgIiICIiAoUqEFatfy5u38CNWVVq1/Lm7fwI1ZUGKV0jXxhsYc0uO27axsjB346d+B51lG5YpZHMkiaI3OD3EFw4NGCcn2LKEFZn/SPT/wAuP43Ky8FWpv0kU/8ALj+NysvUg1KC6UdyMwo5uVMDtiTtSNk9W8KIrrRy3OW3MmzVwt23x7JGG7t+cY/WCrmgf9pefpXvS2/pOuv0VvsiQdV+rLHG15fcGN5N+w5uy7aB8mMkbuOF0LfcqS50/L0UzZo84yOjyg7wqjoe30lRV3SpngZLMyoLGueM4BznGetZbXSR2j8oE9NSDFPU05eY2ncw5B4eUHHicg7HO6xchy3wjHsbezjZdtZxn4uM48eMLpUFxpblTCoop2TRnpaeB6iDvHnVN/Jza6Oe3z108DJZhMYgXjOyNlp3Dx7SiCM2PVl4it8RLDRPmZG34rXAZAx5dw8qC119/tVukEdXXRRvJxsAlzh5QMkedbVNWU1VDy1NPHNHj4zHbQ+5fNNM3PsSCeQ2Ka5TTPPKTAFwxuOMbJ68+ddXS76huoa57LXPQ0dTCSY3MIa0gdG4Dr9KCwjWFhLGv+EWYccAbDs9HEY3celdzKomgLPbq6zzVFXSRTSmcszI3OAGg7uriVeyEHPuN8ttrIFdVxxOO8N3udjyDJXu33egubC6hqo5sby0HDgPG07x51WJauz098q6iCjrbvWPxtOZGJGRHhgHdj0dCw6ednXE/wDq8W4mm3wAjjuOTjdvygskuprPAJjLXMZyEhikBa7IcOIAxk8OI3LZt13oLqwuoalk2OIGQR5QcEKqaVoKWq1Vf554myPgqXBm0MgZe/PsC3qSkgoNeyx0cTYWPoNtzGDZaXbeM4HkQda46htVrmEVdWNikIzshrnEDx4Bx51zqC5sr9YkUlaZqQ0IfsskJaHbXHHQcLS0VDFcn3G51sTZql85btPGQ1uOAzwHuCWW3xW78oFfDBsCN1MZA1p+Jkt3Hq9xCC5YCquiquoqam8CpqJZRHUbLBI8uDRl24Z4K1r5xbKyags2qKimJErZwGkcW5cRnzZygulXqC1UNQIKmuijl4Fuc48uOHnWSqvFBSUIrZahppiQ0Sxgvbv4b259K5unrJbxYaZ76WKWSpgbJM97Q4vLhk5J6N64Vit3L0+o7Iz83ZIRG52SA4E49gQXSsuFNRUTqyplDKdoBMgBcMEgDh15Ch1xpW274QdLil5PlNvZPxeOcYyqRJVyXvS1ntFM9raiocYnHgAIhk582CtaG6h2j22Jr2mtfU9jNaCfi7QOT4uIQX4XSi+D217qljKV4y2R+Wg+nesVBfrXcnmOjrY5Hj9Te1x8gOCVU9XTtp73a7YKF1VRwQ8o2ljJy87wAcZyBsg+lad2r5a2KJ1Hpeoo6uBzXRVDIz2mDnhsgEeVBfK67UNulhjralkDpg4sL8gHAyd/AcelLbdqK7RvfQziVsZw47JGPSAq3qWkF4vmnYZo9hk2298b9x2QGuLTjpwCFaaOhpqFjmUdPHA1xyWxtDQTwzgIM0sscLC+V7WMHFznYA85XNg1JaKmqdTQ18L5QcYzgHyE7j5iVWvykzyh1uptlzoHuc5zBkbRGAB95Wjcq4V1pNFHpSohIbiKRrCSwjgfi7/GgvVxu9DaxEa6oEIldssJBIJ8oG7zrTh1ZY5p+RZcYg7OMuBa36xAH3qp3wy1lj022uie2R0pikZIC1xAIbv4HeBnzrt6vtFvp9KVBho4mGnDTGWtwWkuAO/iePSg71TdaOlq6elmm2Zqk4ibsk7XnAx6V6r7hS2ymNTWS8lECBtYJ3nowN6q9wilm0barozbfVULY5xgnLhu2hu8W/PiXm/1UWpLparRRy7UEmKmZ4GQG4yB4jjO4jpCC1zXClgpW1M9RHFC4Ah8jtkHPDj7FgoL1bbm9zKKsjle3i0HB8uDx8qpuoK0O1i6Ca2PuENHCBHTx5wCQCXEAHI34x5FrXWqqLhU0U1Hp2ooZ4JAeVZGfi7t25oG77kFhqaqob+UOkpRUS9jupi4xB52CcO34zjoXer7pQ2xgdW1McIPAOO8+QDeq3U/pNo/opz6HKNIQRXo1t2uUImqTUGNolG0ImgA4Gf3seZBZ6G50VxZtUdVFMBx2HZI8o4jzrSfqiyxcuJLhG10Dtl7SCHZzjcMZPmyuDVU8Vo/KBQOo2NibVsIkY0YHSNw8wWLSVspKu/3ioqYWyvgqSIw4ZDSXOycde5BbbddqG6xl9DUtmDTggZBB8hwV5uF5t9sGa2riiP7GcuPkaMk+hVmopG238oNEaGNsbKmI8qxjcDG/JI8oC4lquZivNxq3Waa5TSSkAgE8mMncRg7+HoQfR6K40dfHt0dTFM3idh2SPKOI8607hqS022pNPV1jWTAAlgY5xGeGcA48iqlkknfrGKqgs1Rb6eaMskYWODAcE5+KB0Dzr3yFdY664TVlkbcqeaQuMww92Cd2453Yznd50F3pKunrYBPSzMmiP6zHZHk8R8S8XT+66v+C/8ACVw9HVFnnNa+0CeLbkDpIJcAM442QNwHH/OF3Ln/AHVWfwX/AISg52jfktQ/uH2ldxcPRvyWoP3D7Su4gIiICIiCsa7/ADC3fzCL2OVmVZ13+YW7+YRexysyAVhpqiKpbIYjkMkdG7I6QcH2LMVigfE8OMTmkB5Dtn9oHf50GZQpRB5wpwpRBGEwpRB5wpwpRBGFydRWWO+W7sYyGKRrg+OQNzske8ZXXUFBUXaf1FVNNNW31ppXgtfycfbOaeI4DoVlt1FDbqGKjpm7MUTcNzxPjPjPFbOEQSiIgIiICIiAiIgIiICIiAiIgKFKhBWrX8ubt/AjVlVatfy5u38CNWVBhmmbFLDG4OJlcWtwMjgTv8wWULHLNHHJEx5w6RxDPGQCfYFlCCszfpIp/wCXH8blZlWZv0kU/wDLj+NysyCmQWbUNlrap1qdRzwVUheRKCC3JO/zZ/wWxp+xXSh1HVXK5TxTmeEtL2E5JJacYxwAGFa8JhB860z8NxyXSSztpZW9kkPjnzxyd4wQrLYrHU0lxqbpcqhs1dUDZIjzsMbkHAzv6B6FuWSyRWcVXJTPk7IlMh2sbvEMLpkZQfN9GMvsdpnmtHYksbpth0U+cggDeMEDgR6FarHYpqO4VVzr5mzVtUMODG4YxvUM7zwHoW1YLJFYqKSlglfK18pky8DIyAMbvIurhBTYbPftPS1DLGKWqpJn7YjnyDGfFvHi3+ILpWay1sM09fdKozVswLQ1rjycY6gFYMKAEHC0daKmy2mSmqywvdMXjYdkYIaP6Fd4oiCm09p1BYaqpbaGUVRT1MpeTNkFnlwR/VZrbZLzDqhl2q56aQTRls7Y8jZ3bgM8RkN3q2YTCCv6es9VbbveaqcsMdbNykeyd+Npx39Xxgtj4Nn51m55ZyHYgh479raJ4LsYTCCq1FsvVpr6mosHY0sFS/bfTTDGy7pIOR7VNist0p9Q1F1uT6cuqIdlwiyNk5G7HiAVowpwghVmyaclporxBX7BhrpCRsOydk59B3qz4RBU6ek1Rao4aGjdQ1VMwbLJpgQ5g6AQD710tN2N1mp5uWnM9RUP5SVwGBnxLtYTCCoWPSUls1NPXOMfYzS807W5yNro8WBuUQ6SfHrI3Mck2iDzK1gPbbWOr97JVwwmEFf1DY5q2op7lbphDcaYYY5x7Vzd/an0n0laLrfqS9SxxXaSCipI3Bz20zjtS/ecK3YTCDj1dsklvtprItkQ0bZQ4E7+2bgYXXU4RBxtS2MXujjY2XkZ4X7cUmM4PUuTLTauuEBoKh1HTQkBr6iMkucOnp6fIFbyMphBV7vpuaentEFG8FlFKHPMrt5G4k+M7l1NSUM1zsVVR0+zysoAbtnA3EH+i6mEwg51soDT2KnoKkNcWwCKQA7juwVw9H6WqLJWVVRVyMc5zQyPYdnLc5JO7cdw+9W3CIK9d7FUG6NvFolZFXhuy9sgJZMMYwccOj0DqWq223+71dK+8vgpaaF5c6CmeQZMcM7yMefgSrXhMIK/PZ6l+sqe7NLOx44TG4bXbZw7o861p7VeLTW1VTYXQTRVT+UfTT7tlx4kHI/orSAowgrVBYKyovTLzeZojURtAjhgzsMwD0nP+Sq/Yo7uLzeZ7Q6ncWTua+GfOH5c7GMeRfRseNcu0WSK1VNbNFK95q5OUcHY7U5J3elBo2qy1hvJvN2liNWWbDYYAdhm7HEnf0+lactlvFnuVXW2E088dUdp9PNkAHOd28ZO89I4q3YUYQVy0We5SXM3S9VDTMG4jp4ieTj9/wDitbsDUdnqqhtp7GqqSeUvaydxzHnzj/PQrbhMIK7pyx1NHWVdyuUkb62q3FsQ7Rjc8B6B6F2Lp/ddX/Bf+EraAwtW6f3XV/wH/hKDnaN+S1B+4faV3Fw9G/Jag/cPtK7iAiIgIiIKxrv8wt38wi9jlZlWdd/mFu/mEXscrMggrHA2JofyIYAXku2f2s78+NZCsVPTxUzXiJuyHvdI7fnLick+lBnREQEREBERAREQEREBERAREQEREBERAREQEREBERAREQFClQgrVr+XN2/gRqyqtWv5c3b+BGrKgwzTRRywskID5HFse7O/BJ8m4FZQVilMIlh5TY2y48ntDfnB4ebKygIKnepaqg1lBcIrdVVkTaPkzyDC7BLnFZ+ddX4N3X1J9ysuFOEFa511fg3dfUn3Jzrq/Bu6+pPuVlRBWuddX4N3X1J9yc66vwbuvqT7lZUQVrnXV+Dd19SfcnOur8G7r6k+5WVEFa511fg3dfUn3Jzrq/Bu6+pPuVlRBWuddX4N3X1J9yc66vwbuvqT7lZUQVrnXV+Dd19SfcnOur8G7r6k+5WVEFa511fg3dfUn3Jzrq/Bu6+pPuVlRBWuddX4N3X1J9yc66vwbuvqT7lZUQVrnXV+Dd19SfcnOur8G7r6k+5WVEFa511fg3dfUn3Jzrq/Bu6+pPuVlRBWuddX4N3X1J9yc66vwbuvqT7lZVzKK6Oqb5cbeYg0UYjIeD8babnh0IObzrq/Bu6+pPuTnXV+Dd19SfcrKiCtc66vwbuvqT7k511fg3dfUn3KyogrXOur8G7r6k+5OddX4N3X1J9ysqIK1zrq/Bu6+pPuTnXV+Dd19SfcrKiCtc66vwbuvqT7k511fg3dfUn3KyogrXOur8G7r6k+5OddX4N3X1J9ysqIK1zrq/Bu6+pPuTnXV+Dd19SfcrKiCtc66vwbuvqT7k511fg3dfUn3KyogrXOur8G7r6k+5OddX4N3X1J9ysqIK1zrq/Bu6+pPuTnXV+Dd19SfcrKiCtc66vwbuvqT7lhq9S1lRRzQjTt0aZGObkwndkY6la0wg4+lIZafTlHFPE+KRrDtMeCCN54grsqFKAiIgIiIKxrv8wt38wi9jlZlWdd/mFu/mEXscrMggrFTU7aZsjWue4PkdIdo5wXHOB4lmK16SnNO2QGR0m3K6TtujJzjyBBsrVrrhSW+NslZOyFjnbIc87sraVP/KS3atFK3OM1AH3FB3DqG0NnEBuNMJD0coMengtqrr6WhpuyKqZsUOQNsndv4LkP0pan2R1FFSxsL2ZbKRl4d0HPHiqaKqaf8nc0Uxy2nq2xsdno448xP3oPoEN/tVRVNpoa+CSV5w1rH5zu8SyV14t9uc1tbVRwucMhrjvI8ir9usdBbNNR3PsNhroKY1O2XO+OGkjpWroq0w3SGa83NraupllIbyg2g3HHdwzn0YGOKC20NxpLhGZKOojmaDgljs48vSFNbcqO3s26ypigB4bbgCfIOJVTrKWGxa1tnwczkY60FksYPanfjgsVoo477rC51dfGJY6V2zHG7eAQcDd04DT6UFuobvQXHIo6uKZw4ta7ePNxU190obc1pramODa3NDjvPm4rmT6Xpm3iluVA8UUsT8yNjZ2srekYyAN2d6rFNV26p1Pcau9RSzuil2YWNjc9jQN28AY4AcUF5obrQ3EONFVRz7Pxgx28ebipr7pRW5rH1tTHCHnDdo7z5lSp6igg1HQV1ipZ2PfLsVDORcxhacDOMYB3+TcvWpI5KPVDrlcbfJX20RgNBblrDjp6OI6etBcaC7UFy2xRVUcxZ8YNO8eZTXXegtxArKuKEngHO3+jiqvpx1hud8jrrbytFUsYQ+kADWvBBBO7jxzu6huWpdmyWrUlVcrpbDcaWTHIy43RDG4Y4Z6N/VnpQXOgu1DctrsKqjmLfjBp3jzLdVOsAsFxvbbhapJKaZjDtUoaGBwOckjh09HUFcAg9IiICIiAiIgIiICIiAoUqEFatfy5u38CNWVVq1/Lm7fwI1ZUGGaOJ8kLpAC9jiY89eDnHmysywzQRyzQSPztQuLm4PSQR7CVmCCUREBERAREQEREBERAREQEREBERAREQEREBERBBVctHy11B+7T/gVgllZDG6SV7WMYC5znHAA6SSqna7rbo9W3ud9fStilbBsPMzQ12Gb8HO/HiQW9SoBypQEREBERAREQEREBERAREQEREBERAREQEREBERAREQEREFY13+YW7+YRexysyrOu/wAwt38wi9jlZkArXo45YmSCaXlC6VzmnqaTkDzBbBWvSCoDJOyXNLuVcWbPQzPa/cg2VTvyk5FnpS0ZIqBjy4KuKrusbTVXehp4qNrS+OYPO07GBhByKrVVwnt76FllrIq2SPYBwcAkYyN3UvN5sklq0EKFuZZuVa9+w3O8nfjyf0V3Y3DADxAwveEGlTQMms0NPMzLJKcMe09RbghVK3tuOi3VEElHLX0UztuN8A+KcYOR0bsehXrCjCCoUMVVqPUFNd56V9JSUjdmNkvxnu37/EFidFctN36urKegkq7fVHbdye9zTx4ceJKumExuQVCirLpqO7wTxxz0FupSHPa4kGZ2QcHr4f5yschqdKXetqm0UtXR1ztsGHjG7J3H0q6YTCCoUV1vN+vNO6lgmoLdCQ6YyNGZDnhkjpxjd41lutwu1lu0k74JK61zNAaxgGYjuzwHl/yFacJhBRKeJ+oL9b6uitb7bFSP5SaVzNnlN4OzuAzwI863a26Xmx3Wd9bTvr7fUOPJckN8YycA7uo439St+FGEFEoqOe9aio7rRW51spYMcoXANMhBJIAHHPDKvYU435QDCCUREBERAREQEREBERAUKVCCtWv5c3b+BGrKq1a/lzdv4EasqDBPTiWaCTbc3kXl2AdzsgjB9KzhYZonvlgc2UsbG4uc3HxxskY8W8g+ZZgglFyrzfaazPp2VEc0j59rYbEzaJ2cZ9q0OeVH3Dcfs5QWRFW+edH3Dcfs5TnnR9w3H7OUFkRVvnnR9w3H7OU550fcNx+zlBZEVb550fcNx+zlOedH3Dcfs5QWRFW+edH3Dcfs5TnnR9w3H7OUFkRVvnnR9w3H7OU550fcNx+zlBZEVb550fcNx+zlOedH3Dcfs5QWRFW+edH3Dcfs5TnnR9w3H7OUFkRVvnnR9w3H7OU550fcNx+zlBZEVb550fcNx+zlOedH3Dcfs5QWRFW+edH3Dcfs5TnnR9w3H7OUHcrYGVVHNTvGWyxuYRnG4jC+M2iiNTfqWjkDXAzhjgeBAO/7sr6Vzyoz/wCRuP2cqoWyrpaXWVRcex6swAue1jYO2BcOBHQN59CD6iF6Va55UY/8jcfs5U886PuG4/ZygsiKt886PuG4/ZynPOj7huP2coLIirfPOj7huP2cpzzo+4bj9nKCyIq3zzo+4bj9nKc86PuG4/ZygsiKt886PuG4/ZynPOj7huP2coLIirfPOj7huP2cpzzo+4bj9nKCyIq3zzo+4bj9nKc86PuG4/ZygsiKt886PuG4/ZynPOj7huP2coLIirfPOj7huP2cpzzo+4bj9nKCyIq3zzo+4bj9nKc86PuG4/ZygsiKt886PuG4/ZynPOj7huP2coLIi5Vmv1LenVDaaOZjqctD2yt2SM5x7F1UBERAREQVjXf5hbv5hF7HKzKs67/MLd/MIvY5WZBB4LHC+R4eZIjGQ8gAkHaAO47utZSsFLLJK2QyQGItkc0AnO0AcB3nG9BsKMZUoghSiICIiAiIgIiICIiAiIgIiICIiAiIgIiICIiAiIgKFKhBWrX8ubt/AjVlVatfy5u38CNWVBgnbM6WAxyBrGuPKNx8YYIAHnwVnCwTmcTU4ia0xl5EpPEN2TjHnws4QV+9fK3TvlqfwBWBV+9fK7TnlqfwBWBARce4antVtqZKerqDHLGAS3ZJO/hjCyc4Lb8Ei5moxSk7IcWkEnOMY49CDqIuJRars9dVMpoKo8q/c0PY5uT1ZIW7crvRWqNr62dse18VvFzvIBvKDeUZXKtuorbdKg09LOTK0bRY9haSPFkb1q0PYnO+v5OunkqeSG3TOB2GDtd46Or0oLAoyFxazVdnoqo009WOUacODWlwafGQuPp+vbWa3uskNQ6WlMO0zDiW/qbx96C5otK13Wku1M6oopDJG1xYSWkbxg9PlCimu1JVV9RRQvLp6f8A2jcYwg3kXDrNW2aiqX081VmRm5wYwuAPVkDiujbrjS3OlFRRyiSMnGRxB6iOhBtomVx59T2mnlqYpqrYfTEB7S05yTjAHT5kHYRcePU9okoH1orG8ix2y7IOc9AxxWa1X2gu5lbRTF7osbTXNLSM+VB0kXMul/ttoexlbPsPk3hoaXHHWcDcptd7oLu15oZw8xntmkbJHjwejxoOki5Fw1Na7dVdjVFQeWAyWMY5xb5cBZrVe6C7iQ0M3KGM9s0gtIzwOCg6JC8NY0Oc4NAc7icbyuLNq+ywTSxS1RbJFIY3N5NxORuON3Dcty1Xugu4k7Cm23R/HaQWuHmKDo4RQSuVc9R2y1TthrKjZlIzstaXEDx4G5B1kWha7vRXeF0tDOJAw4c3g5vlHELnu1lY2tcTV7w7Z2dh2c+THBB30XOt96oLlSy1FJPyjISdsYILcDPDisttudNdaXsmjeXxbRbktI3jyoNxFo0t2o6uuqaOCQumpt0o2ThvnXPn1lY4JnRurNst4ljC4ekDBQd5FxL5WR1Ok6yrpJcsfA5zHtKjSk+NKUU08hIEZLnvd1E8SUHcRV8a0sRkDOyyMuxnk3Y9OF0LleqG1wRT1c2zFK7ZY5o2gd2ehB0EXBdrGxtn5I1o442g1xb6cLsyVEUVO6ofI1sTW7Tnk7g3Gc5QZUVfj1pY5JWRir2ds4DnMc0eckYC61XcKWiozVVMzI4AAdvOQc8MdaDaRcSk1XaKypZTx1JbI84aJGOaCerJHFdsFARSiCEUqEFZ038p9SfxYvY5WdVnTfyn1J/Fi9jlZkBERAREQVjXf5hbv5hF7HKzKs67/MLd/MIvY5WZBBWKmnE7XkMezYe5nbjGcHGR4upZSvEUrJQ4xvDg1xacHgQcEIMqIiAiIgIiICIiAiIgIiICIiAiIgIiICIiAiIgIiICIiAoUqEFatfy5u38CNWVVq1/Lm7fwI1ZUGCeSRk1O1kW2x7yHu/YGCc+kAedZ1gnnMU1PHybnCZ5aSODcNJ3+jCzhBX718rtOeWp/AF3+hcC9fK7TnlqfwBd/oQUo0sFX+UyoZURNla2nDg1wyM7LRw8hKwasLhqW10UNEyphjjL2Ugw0OJz5ugLvRWaoZrKa7l7OQfCGBue2zgD+i93+yyV0lPW0EjYLhTH+ze7gR0goK5e4btdaSONmm+xpoXAxTMkaCzHVhb16t95FZa7nS07aueCHYkheRufje4DcOno6gsk9m1DdZ4W3Kvp4aaNwc5tNtAu8S371aK2Wqp6201fIVEA2eTkzyb29RA86DlUl0pqy/0Lrtbai33IAtikyQ154YPSeK12zvpdZajqIscpFQue3IyMhrCPKt4WC73G70dZeZqUxUjtprIGntjx6fGAt2isk8Gq6+5yOjNPUxCNrOJ/V4jH/CUGpoi30smnW1UkLZJqtzzM54B2sOIx5N3DyrRsVLDR64vVPAwMiZAS1o4DJacfeVvRWO82eWaOx1cDqSV22I6hp/sz1DC9WDT9wob7WV9wqIpzUR7JczIJJIPDoG5Bi/Jr8nZfpLvwtWtbZjT6o1NO1peY4i8NHE4Gcfctilsd9s76ins9TS9hSSF7RK07Tc+7d6Fm03p2stV0r6mtmjnFSN7m5y4k5OQgr+lJK6ntr5aewiu5dxLpzI3Lh1YPn9K6VihulsrrrWfA7oIJYttkAeCNscAMeU9C2oLJe7NLURWWppTRyyGRrKhpywno3f53LpWKz1FFLNWXCrfU1k3HBOwwdTQg59Hqa61FZDDJYZ4mSPDXPJPagneeC1NP0sFTrW9vnhZI6NwLNsZ2Tnx+RXXguDZ7NUUF/ulfK9hjqiCxrScjf0oOLbqCkf8AlKuEZp49iGASRt2RhrsM344frFbUzuxvylQsiDWNqKU8rgfGwHHJ8fahdCjs1RBrGtuznsMFRCI2tB3ggM/7SlRZqiXWVLdmuZyEUJjIz22cO94QVi0VNZLeLlcIrM+vnM7m7UkoBhbnc3B9HmXQt0F252w3AWY0NPJEYp2scwh3E7Xp2eG/d410qyy3GkustdYZoIuyR/bwzN7UuH6wx07z/kr1a7NcXXM3G81gllaMRwRZEbejJHSUHMiuVHb7zcm2W01NbVulxNID2odk5GTvAzn0LVttTXP/AChROqqPsB88Ti+Jp+OA1xBOOJyPuXRhsN4s1XVCxS0baWdwcBO0lzd3DPSOpe6HTtxi1FS3asq21MgY5soAxs5BADR1DKDS0hQwVGpb7UzRte+GoLWbQBxl7skePcFntgDfym3VoGB2MDgdZEeT966enrNUWuvutRM+NzayflGBp3gZcd/1gopLNPBrKtu7nsMFRAI2tB7YEBn/AGoO487DC7BcQM4HSvnGmamvbLWV0NmNwlllIMz5BtNH7O9fSeKrMllultuFRNYZqZkFSduSGZu5rutuOCDS0/SXKLVU1bLajRUs8RaWtc3ZaQBg7uOcH0rB+Tu3wPNdXPY18rZeTYSM7I4nHlyPQu5Z7NWxV8lxu1Zy9U4bLI48iOMeIdP/AO00nZqiy0tVFUuY50sxeCw53YxvQc21f2P5R7pBF2kToA8sbuBOGb8de8+leLfWU+lqq+UkxDY2kVVMw5BkBB7UHf07I9J68dWls1RDrGsu7ns5CaIRtaDvzhv/AGrU1hpeW+zU01M+OOSMFjy/O9u4j0b/AEoObbYKuj0Lcbm0l1bWgyuLhghucZ9G0R5QsVgFfRWeNkOmW1DZm7ZmMg/tAd4O/ONxG5XgUUPYHYWzmHk+Sx/w4wq9HbdTW+EUdDWUctNGNmJ8zDttb0DzbkHNoqOvodH3yKtp308ZDnQxucCGg8QMLBK8SaR07QOmfEyrnDJNndlm0Qcnh0hWGCwVEem6yhlqeVrKsOL5Xk7IceAHUP8AFeDpjsrSdNaaqUMmhGWys3hrsn0jfhBtXOz29un56cUkfJwwOLARvaQ04OeKpVwlNXoiyiToqDHuO8gZCsjbXqaopBb6qvpW0rm8m+VjSZdn2ZI3ZXP1tbobfYLZQ0uWsZPsgnicg7z48oO/dbLbotN1VOykiDIoHuZhu8ODSQc9apddV1E2i7NCRJIHzPaQDgODTgNJ6/crKLTqSopTbqm40wo3DYdM1h5Vzf8AELp1WnaOexx21oLRC3MMm7aY4frZ8vHyoK9cW3KutTqEaWbE3Z2Y3Nkb/ZnoI3L3X2a7Vuk7Y0Q/6ZROy6B7hlwBwN+ccMFbc9v1VXQdiT11JDE4bL5Ymnbx/ity6aekmtlJBbquWCakdtMke8na69ryneg4lfd2VDqSDU9pmpJGygxVETsNYevOd2NxO88OsK8xlrmgsILSMgg5z41U6uyX+8iGmu1TRijEgfJyDTtOx0Anh/nirXExscbWMGy1oAA6gEGRERAUKVCCtab+U+pP4sXscrMqzpv5T6k/ixexysyAiIgIiIKxrv8AMLd/MIvY5WZVnXf5hbv5hF7HKzIBWOGSKQOMTmuDXlrtnocDgj0r2VjgjijDxC1rQXuc7Z6XE7/PlBmREQEREBERAREQEREBERAREQEREBERAREQEREBERAREQFClQgrVr+XN2/gRqyqtWv5c3b+BGrKg16ipZBNBG4OJmcWtI4AgE7/ADBbAWGaeOKWGN5w6Zxazd0gE+wFZggr96+VunT46j8AXfXD1BbLjV19urLZJCyak5T/AG2cdsAOjxArX5LWHdFt+o5BZPOm7rVb5LWHdFt+oU5LWHdFt+oUFl3dabutVrktYd0W36hTktYd0W36hQWRTu61WuS1h3RbfqFOS1h3RbfqFBZNyYCrfJaw7otv1CnJaw7otv1Cgsm7xKdyrXJaw7otv1CnJaw7otv1CgsvnTzqtclrDui2/UKclrDui2/UKCy+dRu61W+S1h3RbfqFOS1h3RbfqFBZdyjzqt8lrDui2/UKclrDui2/UKCyJu61W+S1h3RbfqFOS1h3RbfqFBZfOo3darfJaw7otv1CnJaw7otv1CgshUdKrnJaw7otv1HLiVceohqqgbJLR9mci/kiGnYAwc5HWgv44J51WuS1f0VFt8faFTyWsO6Lb9QoLIcJ51W+S1h3RbfqFOS1h3RbfqFBZfOo3darfJaw7otv1CnJaw7otv1CgsibutVvktYd0W36hTktYd0W36hQWTcnnVb5LWHdFt+oU5LWHdFt+oUFl860LpaaS7RxMrGOcInh7NlxGCuTyWsO6Lb9QpyWsO6Lb9QoLIAAm7rVb5LWHdFt+oU5LWHdFt+oUFkU7lWuS1h3RbfqFOS1h3RbfqFBZfOnnVa5LWHdFt+oU5LWHdFt+oUFlymVWuS1h3RbfqFOS1h3RbfqFBZcplVrktYd0W36hTktYd0W36jkDTfyn1J/Fi9jlZlX9N2mvoK241dxkhfLWOY7+yzjIzn2hWBAREQEREFY13+YW7+YRexysyrOu/zC3fzCL2OVmQQVip6eKmDxE3ZD3mR2873E5J9KynoXiKPkw4bbnbTi7tjnGTwHiQZUREBERAREQEREBERAREQEREBERAREQEREBERAREQEREBQpUIK1a/lzdv4EasqrVs3a6uoO4mCM/erKEGKZ8TZIRIW7bnER545weHmysqxSRxPkic9rS5jiWZ6Dgjd5srKEBFKIIRSiCEUoghFKIIRSiCEUoghFKIIRSiCEUoghFKIIRSiCCqzcPl9afo8vsKskhcI3Fgy4A4HWV8qqdYVUl8p7g+jibJTMdHyeTg5yDlB9XCLFSvkkpYnzMDJXMaXsH6rsbx6VmQQilEEIpRBCKUQQilEEIpRBCKUQQilEEIpRBCKUQQilEEKURAREQEREFY13+YW7+YRexysyrOu/wAwt38wi9jlZkEFYqaEwtka6V8m1I5+Xnhk5wPEFmKwUzJWNkEsvKEyOc04xhpOQPMEGwiIgIiICIiAiIgIiICIiAiIgIiICIiAiIgIiICIiAiIgKFKhBWaX9ItZ9Bb+JqsyrNL+kWt+gN/E1WdBgmgjllhkeCXROLmb+kgj2FZgsM0LZZYZC54MLi4BpwDkEb+sb/YsrUHpERAREQEREBERAREQEREBERAREQERQglFGVjkmjibtSPaxvW44QZVC41XqqzUm51dHK/9iHMhJ6ty0xqSvrTi12KqkB4PnIib96CyE9C+TV9oDdduoHNBjlqg7HAbDjtY9BI8yuppNUV3+3uFLQRn9Wnj2z6Xf0WjNpC4tusVfTXcvnY0/2tQwOIPDcOGN5QXJSq2JdV0YHKU1DcGt3f2bzG93j37lHOx9O7Fxs1fTY4uEe20DrygsyLjUuqLLVbo6+JjuBbKeTOf+bC6sc0crdqN7XjraQUGRFGUyglFClAREQEREBERAREQFBKlQUDKjKpdq1ZNzqrLZcJGmAzvigcWhuwQ4gA49C7uqa6ot2n6qrpX7E0YbsuwDjLgOB8qDsAqVz7NUSVNloqmd21JLAx73YAySMk7lstqoHvDGTRuceDQ8EnzIM6KFKAiIgIiIKxrv8AMLd/MIvY5WZVnXf5hbv5hF7HKzIBWClFQ1snZLmOJkcWbH7Ge1B8eFmKxU7pnCTl2NYRI4N2TnLc7j5cIM6IiAiIgIiICIiAiIgIiICIiAiIgIiICIiAiIgIiICIiAoUqEFZpf0i1v0Bv4mqzqsUv6Ra36A38TVZ0GCaIySwPErmCJ5cWjg/cRg+nPmWYLBUMmdNTuieGsa8mQftDBGPSQs4QSiIgIiICIiAiIgIoTKCUUZWvU19JRgmqqYYR/xvAQbCEqvT6ytbX8nSdkV0mcbNNEXfecBYxd7/AF35jZRTtP8AvKuTAH/KN6CyZ8Sxz1MNNGZJ5WRMHFz3AAKvOst/riTXX3kGnjHSR4A85wVmp9H2qMh9S2atlG/bqZC77uCD1UaxssL+TZUmokzgNgYX58mNywPvl7qiBb7BKxp4Pq3hnpbx+9d2moaWjaG00EcI4do0BbGEFabb9S1v55dYaJp/UpY8n0ngvcejbaX8pWvqa6T9qomJz6FYsIg1KW3UVEAKWkghx0sYAfSN62c71UhI/wD/AJMdHtu2Oxs7Od3DqVdbcaih11VVTpJTTRVTmSkk7LWFxbv6PJ5EH1BM9HSsU8zIIJJpSGsjaXOJ4AAZKoWhq+a4aurp5HvLZIZHhpJwMvbwCD6FxUH0+ZfPmWn4d1jdqeWrnhZEdocm7yDC7NHoqGjrIagXOtcYnh4aXDBIPA+JB3qq20NYP9Ko4Jt2MvjBI865MujbTtbdKKikeP1oJXD2rWr7bWX+/TQVL6ukttM1uwGdqJXdJz5yFrxQu0rqKipoqmeekuJcwxyHaLHAjBHp49WUHQNnvlIzFvvzpccGVcYdn/mG/wC5eezdU0eeyLZS1oHTBLsE+Y+5WQBMbuKCvc7oIB/rGgrqE9csJLfMR5Vu0mo7PWENgr4S4jc1ztk/euoWggg8DuK59TYbVVZ5egp3E9PJgH0hB0A4OGRvB4EdKnKrr9H0THB1vqaygcOiGY7J8xz7V4bbNSUeOxr1FUtH6lVFx84yUFlUqtuuuoaPPZVkZUNH69LNnPkad6mPWNvaS2tgrKEjpngOPSMoLGi59NerbV47HrqeQkZAEgz6Fv5QSigFEEqEyiD5pT2P4br9Ssi2W1UNWHQvdux278jz49i3669fCmhrhTzkiupQxk4JG8h4G0PLhdTSlDU0161BNPDJHHPU7UTnDAeNp5yPSPStDW+mpqj/AE+2RF0r+1nijG94zkHHTvxlB4ulbUR6Z09b6WV0Lq9kcbpGnBDcNHH/AJgvd60hQW2yyVdDJPDVUrTIJQ85cR7PMtmvstVU6XtT4GFlwt8ccjGuG/IAyPLuHoXi5XK7Xe2G3QWWqgmqAI5JJW4jYP1jlB39O1ktwsdJVT45WRmXY3AnhldNaVqomW62wUcbtpsLA3a6z0n0rcQSihEEosU00dPC+aVwbGxpc5x6AFr0t1oKzApqyCUnoa8Z9CDi67/MLd/MIvY5WZVnXW+gt38wi9jlZgcoIKxwSPkD9uJ0Za8tGT8YA7j51lKwUsxnbITE6PZkczDv1sHGfOg2EREBERAREQEREBERAREQEREBERAREQEREBERAREQEREBQpUIKzS/pFrfoDfxNVnVYpf0i1v0Bv4mqzoNeo5flqfkdnk9s8rnjjZOMefCzhYKh8zZqdscYcxzyJD+yME59ICzhBKIiAiIgIiICIiDVuFU+jo5J46eWpc0boohlzt+NypNZrm4Oq+x46SK3ZJG3V7RI8oA3egq/nescsEU7NiaNkjep4yPvQVWjoay8MzPqnlmnjHQlrcf8w3+kLfpdIWWndtupeyH8S6dxfnzcFlqdJ2WoO0aFkb+IfESwg9e4rUGma6lObdfq2PqE2JB96Dvw08EDAyCGONg4BjAAPQsuN6rjpdVUQG3BQ3Fo6Y3GN58ud3oUN1byBxcrTXUnQX8nttHnG/7kFlwi5VLqOz1mBDcICTwDjsn0HC6jXBzQ4EFp3ghB6RQD4kyglQVKgoKcP0on6L/APFc2mpDXVmr6drdtznEtb1uDnEefIVk+BagaxN424uQ5Hk9jJ284xwxj70stkqLdfLrWSvidFWP22BpO0N5ODu8fWg4Mt2qbxpK3UFNIX1ta7seTtt+GjtiTx3jBPiJWxYYG0v5Q6+BoAbFQsYAOG5sQW1ZNJuteoqmvL4jT9saeNucs2j0jGBgbty3aSzVEGsa27ufEYJ4BG1oJ2gRsDfu4dqgrEVsqrprK8R0tymoHMO058WcuG7duIVgtumrlRV8VRPqKrqo2HLonh2HbvG4+xZrVZaii1HcrjJJEYqrcxrScjhx3LvoNW5VQobdUVWztcjG5+yN2cDK4GjaM1dK2910jp6yoLthzznk2AkYA6OBXfuMU09vqIqcsbM+MtjLxlocRuyMHd5l4s8FVTWyGGukjkqGg7bomhrTvOMAAdGOhBugYUqEyglFGVz6u+Wyiz2TXQRkdG2CfQN6DoFQq5JrCmlcWWyirLgf2ooyGek+5G1Gqa7/AGVJSW5h4OmdtvHjwN3pQWLcFqV1xt9E3/TqmCIY+LI4ZI8nFcXmxX1mfhS/VUrTxZABGP8APmW7SaUstIQ5lCx7+JdKS8k+dBwa2s0vcJHMpLRJXTZ/8pAW7z0kjC5sNg1FLUPNrZU2uldwjfVkY8uN/wBy+jxxRxMDI2NY0cGtGAvWEFVotK3Hkf8AT9RXEy9UFQ4Aenj9y2OasvhBeftJVjUoK3zcuI4akrsdGQCnNy5eEld9UKyIgrnNy5eEld9UKObly8JK76oVkRBW+blx8JK76oTm5cvCOt+qPerIiCufAd8buj1NIGjcNqka4+c53p8Cag8KX/Y2e9WNEFc+BNQeFL/sbPenwJqDwpf9jZ71Y0QVC72i9xWmrfNqJ00bYXF0fYjW7Ywd2c7sqhUVgu1dg01DOWng4tLR6TuX2ogHipwg+f2vTGpo2sEtxZDGw5bHI4yhp6w0ggK+xBzY2h5y8AAnrK94RAKw01RHUteY89pI6N2RjeDgrKcY3qGbODs44nOOvpQe0REBERAREQEREBERAREQEREBERAREQEREBERAREQEREBQpUIKzS/pFrfoDfxNVnVYpf0i1v0Bv4mqzoNeed8U0DGwue2Rxa5w/UABOT5wB51nCwT1Aimgj2HOMzy3I4NwCd/oWYIPSIiAiIgIiICIiAiIgKCMqUQRhMKUQc6rsdrrsmqoYJHHi7YAd6RvXL5nUcBL7dV1tA878wzHB8oPEKyqEFZNFqqjOae50tc0fqzxbBPo96lt+vFJn4RsExaOMlI7lP/AG8fvVlwmEHAp9ZWaZ+xJO+nfwInYW4PVnguvT1lNVt26Wpimb+1G8O9i9T0lPUtxPBHKP8AjaCuPU6Ps0zjJHTupZOh9O8sI8g4fcg7ilVtunrrR5Nvv8/7lS0SD7+HmUGt1TRH+3t1LXMH69NIWn0H+gQWXG5ThVuLWNPEdm50FbQEHBdJEXMHnG/7ltO1bYmxcobjER1AEn0AZQdnh0qVWnapqKogWqyVtRng+Qcm0+co0asrm9u6itjSegcrIPaEFkLhjJ3eNcyt1DaaAkVFfCHfstdtO9Ayuc3SQqXbV0utdWdbDJsMPmC6lHYbVQgdjUEDCP1i3aPpO9Byxq+OpJbbLZXVpHBzY9lvnJ4KDJqutOWQ0VtjP7buUePRuVlDQ0YaAB1AKcIK5zXlqx/ra81tUDxjYeTj+qFt0elrLRkOjoInOH60g2z967ClB5DQAAABjcpwpRBGFKIgIiICIiAiIgIiICIiAiIgIiICIiAiIg8leImRMDhE1jQXEu2QBlx4k46V7KxwwxwBwjaG7Ti92OkneSgzIiICIiAiIgIiICIiAiIgIiICIiAiIgIiICIiAiIgIiIChSoQVml/SLW/QG/iarOqxS/pFrfoDfxNVnQatZVtpGMe+KeQOdsgQxOeR5QBuHjU1VU2kg5V0csgBxsxRl7vQMlbGEwg15qpsNNy5jmcMA7DIy5/1RvXoVDTSio2JdnY29gsO3wzjZ458SzYTCDBT1LaiAStZKwHPayRljvQd6ilqm1UZeyOVnbFuJYyw7vEd+FsJhBrU1YypfK1kUzOSOCZYnMDvISN/mSKsbLVSU4ina6Pi50TmsPkcRgrZwowg12VjH1j6YRThzG7W2YnBh4cHYwTv6+tH1bWVbKcxTlzxnbbE4sHlcBgFbGEwEGCaqbDLDG6OVxlOAWRlwb+8RuHnSrrGUjWufFPIHO2QIonPI8oA3BbGFGEGGpqW0sJleyV4BA2Yoy93HqG9RLVsipOyDHM4bIdsMjLn7/+Eb+lbGEx40GEVDTSdkbEuzsbexsHb4Zxs8c+JRT1LaiAStZKwHPayRljvQd6z4TCDBTVTamMvayVgDi3ErCw5HiPQopqxlS6VrYpmcm7ZJkicwO8mRvC2MJhBrR1jZKuSnEU4cwZL3RODD5HEYKMrGOrHUwinDmt2tsxODDw4Oxgnf1rYwmEGB9YxlUynMU5c8Z2mxOLB5XAYBUzVTYJImOjlcZXbILIy4DykbgPKs2Ewg16yrZSsa58c8m07ZAhic8jxnHAL1U1LaaB0rmSvAIGzFGXu9AyVmwpwg1papjKPsh0UzmlodsNiLn7+jZG/O9cqrmtNnjpq/4NDH1MjWNMdOBJkgkZGM53cF3sKuax3Ns/8yi9hQdulqG1MAlbHKwHPayRljvQd6UtS2pjL2MlZhxbiWMsO7xHo8az4Wld7lHaaB1XNDNLEwgOEQBLQenBI3IMtNWMqXzNbFOzkjg8pE5gPkJG/wAyMrGvrJKYRThzBkvdE4MPDg4jBO9KCsir6KKrpyTHK0ObniPEfGtGsv8ASUl4p7YWTS1E2MCIAhgPS7JGOvp3IN5lY19Y+mEU4c1u1tmJwYeHB2ME7+GetJKxsdXHTmKcueMh7YnFg8rgMBZx4/vU7vEgwz1TYHxMdHK4yu2QWRlwHlI4DyrzWVjKNjXvimkDnbOIYnPI8oA3BbBTcgw1NS2mgdM5kjw39WNhe4+QDevMlY1lGKkxzFpaHbDY3F+//h4538Fs48aYQYW1DXUwn2JACzb2Cwh+MZxs8c+JRT1Tain5ZsczG7+1kjcx27xEZWfHjTCDXpKttXFyjY5oxktxLGWHd4j0KKasZUvlY2OdhiODysTmB3kJG/zLZx40wgwR1LZJ5oQyUGLGXOjIac9RO4+ZeW1jHVrqURT7TW7ReYnBh8jsYz4lsYU48aDWfWMjqo6cxzlzxnabE4sHlcBgelJ6xkE0UTo53GU4BZE5zW+UgYHnWxhThBr1dY2jja98U0gc7GIonPPlIA3BeqmobTQOldHK8Nx2sbC9xycbgN6y4TCDFPUNggdM5kjwBnZYwucfIBvRlS11KJwyUAs29gsIfjGcbPHPiWXHjU4QYKaqbUwcs2OVjd/ayRuY7d/wkZUUlW2riL2xzRgOLcSxlh8uD0LOiDXpqxlS+VjYp2GI4PKxOYHeQkb+HQvUdS2SplhEcoMWMudGQ056idx8yzJhBgFWw1jqXk5g9rdrbMTgw+IOxgnxKJKtkVVHTmKdzpBkObE5zB5XAYHnWxhMBBr1FYynlijdFO8yHAMcTnAeUgYHnSrrG0bGvfFPIHO2cQxOeR4yANwWwmEGGqqG00DpnsleG4y2Nhe478bgN54qaeFkAeGF2HPLzk53k5Ky44IEHpERAREQEREBERAREQEREBERAREQEREBERAREQEREBERAUKVCCs0v6Ra36A38TVZ1WKX9Itb9Ab+Jqs6AiIgIiICIiAiIgIiICIiAiIgIiICIiAiIgIiICIiAq3rL4tn/mUXsKsiresvi2f+ZRewoLGsVRDHUQvhmYHxyAtc0jIIWVEFJpqkaKq56Ksmkkt8kZlpXFpJDulm7/PSuhpa0P2nXu4sJuFXl4z/ALth4AebHkG5av5QR/ZWscc1QVv3cMIKp2der3WVZs1TT09HTP5IPezaMrgN5GQd3BZ7Heq34SfZ70xra1rdtj2Y2ZG+bgVW9OWGgeauiulXNTVtPLjYZMGBzSBhwzx6d/Vhdaw0llj1DL8Gdn1c9PGduYua6Lfuxndkno6OKCKG6X3UfLVFsqaWigjkLGRyM2nuwAcnIPWF29M1tdV0czLnE5lVTyuie4twH46RuxjyKuQUNivlRU1UEk1orIZDtjbDHde0R0ebqXS0RcqiqkuVHNVOq46SUCKdxy54JdvJ6eAPnQWtERAREQEREBERAREQERQglFGUyg4errhVW2zieikDJjK1gJaCMFaoodWkZF4o9/RyA9ynX39wMP8A9xH7VZGjtR5EFa7B1d34o/UD3J2Dq7vxR+oHuW5VXt0GqqOzCAFtRCZOU2t7cB27GP8Ah6+laV81YLPfIaGSna6J4aXSl+NkE4Jxjo4oJ7B1d34o/UD3J2Bq7vxR+oHuVkDgQCN4PAquS6qa3VTLNFAJGlwY6Xb+KcZIx4kEdgau78UfqB7k7A1d34o/UD3LHNqe4OvNXb6C1CpNMcF3K43dfBZBedR5GdPAD+OEDsDV3fij9QPctvTlTcJX18FynZNNTTBgcxgaMbIP9V2W5I37j1Lj2L+9b39Kb/02oO2iIgIiICIiAiIgIiICIiAiIgIiICIiAiIgIiICIiAiIgKFKhBWaX9Itb9Ab+Jqs6rFL+kWt+gN/E1WdAREQEREBERAREQEREBERAREQEREBERAREQEREBERAVX1zIYaW2StY6RzK+NwY3i7AduCs6rmsvi2f8AmMXsKDzzrq/Bu6+pPuTnXV+Dd19SfcrLhEFRrL4a4Riq0pc5RG7bZtQncevgtjnVV+Dd19SfcrMiClVtwguE3K1mkLjNJjZ2nQHOFmor2aCHkqTSlyhjznZZARv6+Ct6IKRV1tNXS8tVaNr5ZDxeac5PlOFtUV9dQQCGk0rcoYwc7LISBn0K2ogrXOur8G7r6k+5OddX4N3X1J9ysqIK1zrq/Bu6+pPuTnXV+Dd19SfcrKiCtc66vwbuvqT7k511fg3dfUn3KyogrXOur8G7r6k+5OddX4N3X1J9ysqIK1zrq/Bu6+pPuTnXV+Dd19SfcrKiCtc66vwbuvqT7lhqtU1hpZQNP3SI7Bw8xkBu7jnHQrWsc0TZoXxPzsvaWnHURhB8jpNZXylLcVnKtH6srQ7Pn4/erNa9d1lSQySzyTvxxpsnPm3+1d6h0lZaEhzKJkrx+tN2/wBx3LssiZG0Nja1jR0NAAQVzXhzp9h/+4j3dW9WVvxR5FW9ejFgb9Ij9qsjfijyIKhcv0n2n6K72SrQ1NbWXXW8VG/I26U7JHQ4B2Pvwt+47/yn2n6K72SqKz9JdHu/8ufY5BtafvzXaQdWTEmShYY5ATvcWjd6RhVW1UU1PqWy1VVtcvWudM8O8ZOD5xvXuelmg1LVafhaBT1tVHI7H7AO1u8XuXdvzQzXFhAGAGkD0lBoUtyktutby+KgqawvIaWwNLi3hvKsNBqGoq6yOB9juFO15wZJYyGt3dK5unvl3ffIPaFcMIJC4ti/vW+fSm/9Nq7S4ti/vW+fSm/9NqDtoiICIiAiIgIiICIiAiIgIiICIiAiIgIiICIiAiIgIiIChSoQVml/SLW/QG/iarOqxS/pFrfoDfxNVnQEREBERAREQEREBERAREQEREBFCZyglERAREQEREBERBBXznV2pZfhNlDLRBhoatswdynxwMkdG7IIK+jHivmf5SqQRXenqWjAmiwd3S3/AAIQXfTd2kvdrFZJTiDaeWtaH7WQOngOnPoXWXNsFGbfZKOlc3ZfHENsf8R3n7yV0kBERAREQEREBEUIJRQDlSgIiICIiAiIgIiICIiCs69/uBn0iP2qwNmiLR/as4ftBYbnbaa60hpqxhfESHYBxvC5PMmyfMS+ud70HYc2kdOJnciZWjZa/dtAdQPnUltI6cTkQmVowHnG0B1ZXG5k2P5iX1zvenMmx/MS+ud70HYLaUzCY8iZWjAecbQHVlHNpXyslfyLpGfEe7BLfIehcfmTY/mJfXO96cybH8xL653vQdljaRkz5WCFsj/jPGAXeU9Ky8tF86z6wXB5k2P5iX1zvenMmx/MS+ud70He5eL51n1guPYXB1zvZBBBqm7x+41YeZNk+Yl9c73rpWq0UdoikjomOY2R207acXZOMdKDoIiICIiAiIgIiICIiAiIgIiICIiAiIgIiICIiAiIgIiIChSoQVml/SLW/QG/iarOqxS/pFrfoDfxNVnQEREBERAREQEREBERAREQEREEFVC31epbt2VLSVVFHFFUPhAkjJO4/wCKt+Mqu6K/Mbh9Pl/og89jau7vt3qinY2ru77d6oqyogrXY2ru77d6op2Pq7u+3eqKsi0bxWPt9pqquNrXPhjLwHcCR1oOT2Pq7u+3eqKdjau7vt3qiunYbg+52amrZWNY+VpJa3OAckbvQuhlBXOxtXd3271RTsbV3d9u9UV073d4bLbnVkzHyNDg0NbxJPBbsEomgjlAwHtDsdWRlBX+xtW93W71RXOuunNQXd9O6trKB/Y7i5gDCAc4zndv4K658SIK52Pq3u63D/0io7H1b3dbvVFdm61D6O11dVGGufBC+QB3AkAnf6FwpNSVDdFx3tsMXLuONg52fjlv9EGTsbV3d1u9UU7H1d3dbvVFbGk71LfbW6pniZHIyUxkMJwcAHO/yqNWX42G3MmibG+okfssY/geknGQcDd6Qgwdj6t7vt3qinY+ru7rd6p3uWO56lqaLSlHdWQxOmqS1pa7OyMgnr8S1heNYuAIsdPgjI3/AP8A0g3extXd3W71RTsbV3d9u9UV0bDU3Kpo3vu1KylnEhAYw7tnAweJ8a6iCtdjau7vt3qitWrrNRWyrt4ramjkhqapkJEUZB3nereq1rD/AG1j/mUSCyBSoUoCIiAiIgIiICIiAiIgIiICIiAiIgIiICIiAiIgIiICIiAiIgIiICIiAiIgIiICIiAiIgIiICIiAiIgKFKhBWaX9Itb9Ab+Jqs6rFL+kWt+gN/E1WdAREQEREBERAREQEREBERAREQFXNFfmNw+ny/0VjVc0V+Y3D6fL/RBY0RQgrurLnPTMo7dRvMVVcJRGyXojGQCfLvH3rj3ywXO32isqorxUVO1HieOUZDmdOMndjeV0tZUcokt12iY6UW6XlJI2jeWZBJHk2fvWnfdV0VxsVVT29k88skZDgIziNu7JJ8SD3bRcXaJtsVtLWPlOxLMSByLCTl3mXKvVE+w07qul1LNJVNIIhc/JeCRndnz+QKKqGodpaysqXyxWs57JMbTtjeSCfEsd7bp+S0yR2CifU1JDduVrHkxNBySSRx3Y86Doa15au0xR3M1EkbJGROdTDe0lwznPWM4XWliukGn6Ckopy90gDZqt5G1Ew7848Q3eZcvUI5T8nNByeXBscAON+MNwfvWte69tyobU5kk/wAER4ZVyRNILXAAYPp+9BivNLJYIjU0upJJaoEEwvfkuGd/Sf8A9K90VdFPQU1S97WctE14DiAd4yqDfI7BJZ5xYKF08rdnbnYx5EQzxJPAnGPSrTb7NbbtY7ZJW07Z3MpmNadojG4btxQbt9ljk09c9h7XYpZM7JB/VKqMv6Jov3v/AMxVkr7TQ2rTl1bQU7YRJTSF2CTnDTjj5VXJ2Ob+SqFpaQ7azgjfgykhBt6UItF5+DdrENdSx1MLSc9ts9tj0O9C0NVf64uVzkDiae1QBoLTuEpcAR19DvO1dC+wVMFist4o88vQRxkt372uaAQcb8dB8RKGifSfk6qHSg9kVDDPJ15cQR92PPlBo6gGfycWnd+tH+Fy6DNW3URtA09UEAYzk9XkWhf2Od+Tm1hrTudGTgcO1cPar9DvhZ+6PYg1rRVy19uiqZ6d1NI/O1E7i3BI/plbyjClAVb1h/trH/MovarIq3rD/bWP+ZRe1BZEREBERAREQEREBERAREQEREBERAREQEREBERAREQEREBERAREQEREBERAREQEREBERAREQEREBERAREQFClQgrNL+kWt+gN/E1WdVil/SLW/QG/iarOgIiICIiAiIgIiICIiAiIgIiIIzhV3RX5jcPp8v9FYiMquz6JstRM+WSGUve4udiUjeTvQWJFWuYVh+Yl9a5OYVh+Yl9a5BZTvWNkUbC5zGNaXHJIbjPlVe5hWH5iX1rk5hWH5iX1rkFjLQ5pBAIPEEcVjhpoKcOEEMce0cu2GgZPjwuBzCsPzEvrXJzCsPzEvrXILIWjBHBeGQxsj2GRtaz9lowPQq9zCsPzEvrXJzCsPzEvrXILDFBFC3ZhjbG3OcMGB9y98FW+YVh+Yl9a5cbUWlLVbhbuxopB2RWRwvzITlpzn2IL9xUYCrXMOxEn+wl9aVPMKw/MS+tcgsmN2Ewq3zCsPzEvrXJzCsPzEvrXILJhSq1zCsPzEvrXJzCsPzEvrXILKirXMKw/MS+tcnMKw/MS+tcgsqrer/APbWP+ZRe1RzCsPzEvrXLJTaLs1LUxVEMUokieHtJlJ3g5CCwqVClAREQEREBERAREQEREBERAREQEREBERAREQEREBERAREQEREBERAREQEREBERAREQEREBERAREQEREBQpUIKzS/pFrfoDfxNVnVYpjj8otZ9Bb+JqsjpGsGXuDR1koPaLBT1UFU1z6aaOZrTslzHBwB6shZkEooRBKKEQSihEEooRBKKEQSihEEooRBKKEQSihEEooRBKKEQSqzqp3KXWwUrgDHJV7Z68tAx7SrKqzqbfqLTo6eXefuCCzBSoUoCIiAiIgIiICIiAiIgIiICIiAiIgIiICIiAiIgIiICIiAiIgIiICIiAiIgIiICIiAiIgIiICIiAiIgIiICIiAiIgIiICIiAoUqEFRv1mvzr1NcrLPCwyQiItyNsjp4jA6OlUq6WzULSX3GCslxxc4l49IyvseEIyg+eaMZqA2d3wVJQNg5U5FQHbW1gZ4DGF3+T1l89Z/RJ7lYw0AkgYzxUo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WsvnrP6JPcuXWtvLdSWP4XfROHLO5PsYO6hnOR5FdyvlF31Jc49RGaR0LpaGSSOPtO1G8tO7rQfWFK0LLPUVVopairAE0sYe4AYG/ePuW+gIiICIiAiIgIiICIiAiIgIiICIiAiIgIiICIiAiIgIiICIiAiIgIiICIiAiIgIiICIiAiIgIiICIiAiIgIiICIiAiIgIiICIiAiIgIiICIiAiIgIiICIiAiIgIiICIiAiIgIijKCUUJlBKLXNXTNdh1RECOgvCxzXW3wNzLW07B1ulAQbR8S+X6ktPL6+FKGhkdW+Nwx1EDaPpDlfzqCzd9aP1zfeufNUadlvMF1ddaYVELCxoFQ3ZI38R5ygsDQAMAYAXtcznBZh/wDVaP1zfevUd9tMrwyO5UjnHgBM3J+9B0UWv2bS90w5/fCyskbIMsc1w6wcoPaLznoU5QSihSgIiICIiAiIgIiICIiAiIgIiICIiAiIgIiICIiAiIgIiICIiAiIgIiICIiAiIgIiICIiAiIgIiICIiAiIgIiICIiAiIgIiICIiAiIgIiICIiAiIgIiICIiAoJwhVcrbncrlXVdtszIoux8NmqpSe0J6GjG88UHSuN9ttr3VlXHG87wzOXegb1y+ctbXAGzWaonjPCec8mw+MdYW5a9N2+ga17om1FTxfPMNpznde/guxjzoK3Hb9SV4c6tusdA3O6KljDj53HeFLtKGoP8ArG8V9W3oZt7DfQFZAMIUFUq9PaRt2y2uZFE5w3crUODnDrxtJb6LRvZDYqRlDLK84a17+UyeoBxO9c6vbRjXM41AGmlfCBTukyGDGDx4da27rY7VeYGPsE9HFWxODmuieACOo7PDy49qDuzWmx08TpZrbb42NGXOdAwAefC9tslme0Oba6EtIyCKdm8ehVf8otdUNooqI0r+TfsyOnGdnayRs8PIV2G6gZRadpqyrgfHPI3Zjpv13EbhgeMYPnQdH4Cs/eqh+zs9y8S6ds0sZY610gB47MLWn0gZXJ53yUjIpLraKqkhlOGybnDz8P8AOVtah1NHZOwnCndUMqskFpwQBjgOn4yBzK093vHrpP8AuWJ+ira07VFLV0bxwdFMd3pWudZPpnwyXG01NJSTHDZnb/Jkf586tTHB7Q5u8EZBQV4WG8QgGDUlTtAbuVia8Hy5Kwit1PbXDsyhguMP7dK7ZcPNjf6FaVGPGg4NPrC0SyclNLJSTA4MdSwsLT1HoC7rXte0OYQ5pGQRwIWGpo6erj2KmGOZuMYe0O9qrr7XXadnnqrHCyoo3jL6JzjkEdLSc9Z3e1BagcqVpWu4QXSgiq6d2WSAEjdlp6QcdIW6gIiICIiAiIgIiICIiAiIgIiICIiAiIgIiICIiAiIgIiICIiAiIgIiICIiAiIgIiICIiAiIgIiICIiAiIgIiICIiAiIgIiICIiAiIgIiICIiAiIgIiIIKqtomjtup7rS1hMMlZK2SnLtwkGDuB6/ErUtO42ukulPyNZC2RvEE8WnrB4hBtgqQcqsi1361uxbbiytpxwgrB2wHicN+fQoZqqWjfyd6tVTRu+djHKM9I/plBaFB6Fz6G922447ErIpCeDc4PoO9b6Cuw3Kgv10rbVXUceaV45NkwBc/GQSB6OHEFcvU+mqG20U12tr30U8GHNDHYaTkBdy86aorvKycufTVTDkTQkBx8RWtT6RgbVxT1lfV1rYzlsc7g5pPRkdKDm6wkml0NRSVJJmdyLpMjB2i05yOjel5HJ6m03LJ2sWwG7TuGccPvCst7tEN6t7qSdzmNLg4ObxaR1fetU6ZpJbOLdWSz1TAS5skju3aejZPRhBr66fTDTFS2p3ucWiIDjtZyMebOfFlcG6j+z0ZtnPxMk/+n1ruRaOpTKx1fW1ldGze2Kd+W561ztd00U1ysFM8YikmdG4N3dqSwHHVuQdHXr6Zumpm1IJc5zeSA47ec58mM5XZtTZmWukbUuDpxCwSOHS7AyuRHpCldO19dWVlexhyyKeTLQesgDerCMNAAxjgEHtQsNRVwUrdqomjib1veG+1cWq1fbIn8lSGWvn/AGKZm1jyngg75WjdrpS2ikNTVvIGdlrQMuceoBcltVqa4sPI0VLbo35AfUPLntHWAOnyrYt2m44ars24VMlwrB8WSUbo/wB1vAH3DggjSFBUUNrlNVEIpKmd0/J5yWA4wDu47l31AGFKAiIgIiICIiAiIgIiICIiAiIgIiICIiAiIgIiICIiAiIgIiICIiAiIgIiICIiAiIgIiICIiAiIgIiICIiAiIgIiICIiAiIgIiICIiAiIgIiICIiAiIgKFKIIx41GF6RBx7hpm0XF7pKijYJHcXs7Vx9HHzrQGiLdD21FUVlJL+3FMQVZ0QVo2O+x/7HUshDfitkpw7PlOVhe3WULtlj7fUD9sjZ+7crUgCCqcprX5m3en/FOU1r8zbvT/AIq2IgqfKa1+Zt3p/wAV4eNYvc1z6a2Ocz4pO8jyK3qEFZbbNTVI2qi+RUxPFkFOHgeLJwvZ0rJVA/Cl5rqvPFjXcmw/8oyrHhEFep9FWOB+12KZMcBJIXAeZdunpKelj5OmgjhZ+zGwNH3LOiCAMJhSiAiIgIiICIiAiIgIiICIiAiIgIiICIiAiIgIiICIiA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9" t="27116" r="9350" b="5869"/>
          <a:stretch/>
        </p:blipFill>
        <p:spPr>
          <a:xfrm>
            <a:off x="1259632" y="1196752"/>
            <a:ext cx="7056784" cy="563688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3618771-18F3-48FA-85A8-4AE0940D9DA4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7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0" y="31008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/>
              <a:t>Flare 375344: Spectra</a:t>
            </a:r>
            <a:endParaRPr lang="en-GB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5760640"/>
            <a:ext cx="1115616" cy="1124744"/>
          </a:xfrm>
          <a:prstGeom prst="line">
            <a:avLst/>
          </a:prstGeom>
          <a:ln w="28575">
            <a:noFill/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BDABALDA4MChAODQ4SERATGCgaGBYWGDEjJR0oOjM9PDkzODdASFxOQERXRTc4UG1RV19iZ2hnPk1xeXBkeFxlZ2P/2wBDARESEhgVGC8aGi9jQjhCY2NjY2NjY2NjY2NjY2NjY2NjY2NjY2NjY2NjY2NjY2NjY2NjY2NjY2NjY2NjY2NjY2P/wAARCAL9ArIDASIAAhEBAxEB/8QAGwABAAIDAQEAAAAAAAAAAAAAAAEGAwQFAgf/xABZEAABAwMBAwQMCQkECAUEAwEBAAIDBAURBhIhMRMWQVEUIlRVVmFxgZGTsdEVMjZTdJKUobIHNDdCUnJzdcEjNeHwJCUzQ2KCs9ImRIOiwkVkw/EXJ2Xi/8QAFAEBAAAAAAAAAAAAAAAAAAAAAP/EABQRAQAAAAAAAAAAAAAAAAAAAAD/2gAMAwEAAhEDEQA/APoCIiAiIgIiICIiAiIgIiICIiAiIgIiICIiAiIgIiICIiAiIgIiICIiAiIgIiICIiAiIgIiICIiAiIgIiICIiAiIgIiICIiAiIgIiICIiAiIgIiICIiAiIgIiICIiAiIgIiICIiAiIgIiICIiAiIgIiICIiAiIgIiICIiAiIgIiICIiAiIgIiICIiAiIgIiICIiAiIgIiICIiAiKEEooRBKIiAiIgIiICIiAiIgIiICIiAiIgIiICIiAiIgIiICIiAiIgIiICIiAiIgIiICIiAiIgIiICIiAiIgIiICIiAiIgIiICIiAiIgIiICIiAiIgIiICIiAiIgIiICIiAiIgIiIChFyLtqCktr2Q9tU1bzhlPDhzz5eoeNB18qM78dKrDo9VXF5zLTWuE8GtAkkA8Z4Z9CyjSMMzc19yuFVKfjOMxaD4gBwCDq1l4t1CcVVbDEepzxn0LmHW1gBI7NJI6onn+i2KTSlkpMbFBE93XKNv25XXa0MaGsaABuAAwAgr51pbX/AJnDW1vX2PTk49OFjk1Lcqhv+rbBVuzwdUYjHo/xVhM0QJzI0de/C9tc14y1wI8RyEFW+GdVeD8frf8AFPhrVXg/H63/ABVq2hnHT1KUFXi1Be4Mur9PTbHQad4cR5R6FlGsqRpzPbrpBH0ySU3at8uCVY0KCvc+NP5/PT5eRf7lu0morRWECCvhLicBrjsk+Y4XSOCcHpC51Zp60VxJqKCEuPFzW7Lj5xgoOkHAgEbwUz4lXOZdtYMQT1sDf1WxzkBvkysbqDUlucewbjFXRDhHVjtj4shBaAcqVwaLUkbqsUN0gdb6wjIbIRsP/ddwK7gORlB6REQEREBERAREQEREBERAREQEREBERAREQEREBERAREQEREBERAREQEREBERAREQEREBERAREQEREBERAREQEREBERAREQEREBERAREQEREBERAREQFClQg4GqK6drae10ZLKqvJY2XOBG0YyfLvW9arLQ2qLZpoWiQ/HlO97z1knetbUdrlq4oqyiyLhRkvgOdxORlpz1gJaNRUlxk7HeySkrAO2p5hsuz4s8f8AO5B2sImUCCVytST1VNYayWiGZ2sy3xDIyfMMrqrRu1fDbbfLV1LXOhYO2DRnju4eXA86Cp2Cxadr7XHUTy8vUSxgSmSbBa/AzgbuBW5p2y19ivtXFH29qezaY5zt4PQAOviD17j4llqNG2K4Qulp2GLlRlkkL8t8w3haVqNzsGoKSzVFYKukqGEsOy4uZgHh1DI8Yx1YQaFk1PBLq+omf2S6KtLYoGkA7BJA3jO4eTKtFRqihiqZKaniqa2aL/aNpY9vZ8ZOQPQuVYiBrq+OPAMBJ8W5eKC5VMz6nmtZYWwul7eqmkw156d2QenoKDuWTUdDfHSspWyxyxfGjlbh2OvcSFzna9tA228nVGRr9jkxGC53jG/GPv8AEuZY+zD+UKqFwfE+o5Ah3JDDR8XAHmWx+T2GPF0n2RypqNgnxDJx96DXm1ZTs1iyR8VY2JkHY/JOYARIXZzs54Yx4/Er4N+VXHfpCb/Lf/yFWIIJUEZG9SmUGrW0NLXwmKrgZNGeh4zjyLh2aaW0XuSwS7csDmmekeXZLGfsnPQCDhdW53qitTWdkyHlHnDImAue4+IBcyyUc9wukt9rmyROcDFSwvGCyLrI6z92/jlBZAcqVClAREQEREBERAREQEREBERAREQEREBERAREQEREBERAREQEREBERAREQEREBERAREQEREBERAREQEREBERAREQEREBERAREQEREBERAREQEREBERAREQQRlc662aiu0QbVxZc05ZI3c9p8RXSUIKwLbqO2jFBc462EcGVg7bybQ3nzqW6hu1PmOt09Ul7eLqdwe0+RWYhRhBX4tZWvleSq+yKGX9ipiLcejK3ZbrZqumfHLcKN0UjS1zTO0ZHpW/NTw1DNieKOVn7L2hw9BXNfpeyPdtG2U+T1Nx9wQca22eaAyQWLVLBT52hCI2Tln3/0C6Vk04LdVS1tZVOr66Q7p5G4LB1AZOPduUzaPsMzQDb2Mx0sc5p+4rDzNoofzCrrqE9UM5wT4wcoJGm54tQyXWluTomzOby0JiDttoxluSdwOOrIWOHTNZQTS/BF5fSU8r9swugbIAfETwXP1Daa60WaeujvtfI+PZw1ztxy4D+q34NNVcsEch1BcQXNDsbQ3ZCDLbNMOt98ddDXvnkka4Sh8YBcTjeCMY4cMLNZbVDpunqzPWsMU0pk2pAGBoPRknetcaRjm3V90uFXH826XZafLjissWirDE8PFDtHqdI4j0EoNK6x0VXeYLrR6jpKSeKLk/jMkDhknhteNblRrCzU2GMqHVMh3bFOwuJPi6PvWzzWsYOfg2D6q3qW30lEMUlNDD+4wBBw36mrnNPY2nbg4n4nKjYB8vHC8Nj1TcjmSantUByNlrQ+THn3efcrPhMIORadPUttkdUOdJVVjvjVE52n+YnguwBhFKAiIgIiICIiAiIgIiICIiAiIgIiICIiAiIgIiICIiAiIgIiICIiAiIgIiICIiAiIgIiICIiAiIgIiICIiAiIgKFKhARVuo1JWi61lFRWiSrNKWh72yAcRkbj5/Qnw9e/Buf1rUFkRVv4evfg3P61qfD178G5/WtQWRFW/h69+Dc/rWp8PXvwbn9a1BZEVb+Hr34Nz+tanw9e/Buf1rUFkRVv4evfg3P61qfD178G5/WtQWRFW/h69+Dc/rWp8PXvwbn9a1BZEVb+Hr34Nz+tanw9e/Buf1rUFkRVv4evfg3P61qfD178G5/WtQWRFW/h69+Dc/rWp8PXvwbn9a1BZEVb+Hr34Nz+tanw9e/Buf1rUFkRVv4evfg3P61qfD178G5/WtQWTKjKrfw9e/Buf1zVSrzqG8wX2pkbLUUTyW5gL9oM7UdHDx+dB9azvRfMrXrW/OfsGnZX+SIh3pbu+5X2z1tVXUfLVlE+jk2scm45OMDf/nqQaGuvklXeLY/G1dihOaGn/ht9gXA15W0zNO1dI+eNtRI1jmRFwDnDbG8DzFdW0XGjq6aKKmqYppGRN2mscCW7unqQdJFClAREQEREBERAREQEREBERAREQEREBERAREQEREBERAREQEREBERAREQEREBERAREQEREBERAREQEREBERAREQEREBERAREQFBUqEFb0/8q9SfvwfhcrIq3p/5V6k/fg/C5WVBCKUQQilEEIpRBCKUQQilEEIpRBCKUQQilEEIpRBCKUQQuXLp21T3CSuqKNk1RJjLpO2G4Y4Hd0LqqEGOOKOFgZExsbRwDQAF7wpymUFE/KbRAwUVa1vbNcYnuDd5B3jJ8WD6Vk/JlS7NBWVRB/tJBGD1gDP9V0tbyUc9gqaeWqgjnAD42ueMkg5wB4xkededCVNEdPQU8EzTMwnlWnAO0Tnh08QM+JBZ1KjKZQSihSgIiICIiAiIgIiICIiAihRlB6RRlMoJREQEREBERAREQEREBERAREQEREBERAREQEREBERAREQEREBERAREQEREBERAREQEREBQpUIK3p/5V6k/fg/C5WVVrT/AMq9SfvwfhcrKgIiICIiAiIgIiICIiAiIgIiICKEyglF5LgBk7gOtcut1HaKEHl6+IOH6rTtnPkGUHVKZVYdqisrMC02OrnB4PmxG0qXUGpri0dk3Cnt7DxZTNLneQk9PkQWGaohp4zJPLHEwcXPcGgecrh1WsrPC/k4ZX1cnQynYXZ8/BeYNHW4PEte+or5R+tUSEj0Do8q7dNR0tIwNpaeKEYxhjQ32IOC66airj/q+0NpYzwkq37/AKo3hOb11r990vkwaeMVKNgeTPT6FZQPEhOEHEo9I2WkIIomSu6XT9vnzHd9y81mj7LVku7EED/2oTsY83D7l3lKCs83rpRf3bf6gMHCOqaJB5M9A8yCs1PRfnNupq9g/Wp5Nh3oPFWUqMAoK63WNDC7YuFPV0MnVNCfuI4rq0V3t1wA7ErIZT+y142vRxC25ImSsLJGNe08Q4ZC5FZpWy1e99DHG/8Abiywj0IOzlTlVnmxWUm+132shA4MmxI0L0anVFBjlaOkuMY4vhdsO9B3ehBZFKrLdY08Dg250FbQk8XSRZYOjiN/3Lq0l7tlaP8ARq6GQn9UPAPoO9B0UUAplBKKFKAiIghU3VGpaqyalpIWkOpHQtfIzG85c4Ejx7grmqNqKjhuH5QbfSVDdqOWjc0jzS4PmOCgucE0dRTsnheHxyNDmOHSDvC4GiLtV3a1Tz1sgfI2csBAxu2Wn+pWjpiplsddJp24yAn/AGlNID2rgd+yPvPpWhpauda9D3WrYCXxzkNx0EtYAfSUF8NRCJeS5WPlP2NoZ9Cyg5VLtGkKGvs0dXWyTS1dXG2Xl9s5jJAIx93HK29D1tTNBXUdVM6fsOcxskecnZ37j6PvQWpaddc6K2hhramOAPyG7ZxnHH2rcVW1XEya+afjlY17HTvDmuGQdzUHS50WTvnT/XTnRY++dP8AWXFlvOl4XPa+3EBhILuw927zLyy+6Ve0Obbi4HgRSZQdznRY++dP9ZOdFj750/1l7gtlqngjmZb6cNkaHDMQBwRnfuWT4Gtfe+m9UEGDnRY++dP9ZOdFj750/wBZZ/ga2d76b1QT4Gtne+m9UPcgwc6LH3zp/rJzosffOn+ss/wNa+99N6oJ8DWvvfTeqCDBzosffOn+sstLfrVWVDIKauhllfnZa12Sd2f6LTvDLDZqVtTWUMDY3PDAWwgnJBP9Cta40VLSamsRpaeKEufMHGNoGe0QWYHKlQFKAiIgIiICIiAiIgIiICIiAiIgIiICIiAiIgIiICIiAoUqEFb0/wDKvUn78H4XKyqtaf8AlXqT9+D8LlZUBERAREQEREBERARFBOEBMri3XVNqtMroKmdxnbgmJjCXbxnycPGudT6jvF3Zt2izgQu3CaokAHoH+KC1ZWtV3GioWF9XVQwj/jeBnyDpXDNjvdfk3K9ujaf91Rt2R9bitqi0nZ6R22absmXiZKh3KE+nd9yDXfrGjmcWW2lq6+TgORiOz5yeHoXgzaruG+KnpLZG75x3KPHo3fcrJHDHEwMiY1jRwDRgL3hBWeapqmZvV1rK0cTGH7Ef1R1Lds1tsjIGVNrp6dzTkNmA2nbjg7zvXYKqlBWssFfd6GfDIGZrYMneWkbwPIQgsMdfSy1slFHOx1RGMvjG8tG7j6QuTV60slLMYjUPkI3OdEwuA8/uWhpKFrLHXXW4SGF1c9z5Jc7JDd+8Ho3kkY9yw2uqbFbY4LLp+aqp8nE8+w0SDaOTny+xB3rnW09fpe4z0kzJYzSy4c05/UKr1vprdWaAtsd1q30sIleWva4AlwdJgbwejPoXjTjg/RN+c1nJtPLkMByGjk+C5ly/RhafpTvbKg+iV9fTW2jdU1cojibgZ6+oBUbWmobfebHEyjkdyjKlrix7dk7Oy7f5MkLfvkLblrm20VWSKZkQk5Nx7V7hk7h05wAfECn5SqaEWelqBG0SsnEbXAcGlrjjyZAQXRatxuNNbKR9VVvDI2+knqA6StpVC8NNZry2Us7D2PHGZGgjIeQCeHmQc3VuoKG8UdCKKZ222pBdG4bLgMbjjq3q63C60NrjD66pZDnOyHHe7HUOJVX/ACg08LY7dM2FjZTUBm0GgEjHDyLb1O+3w3y2STU1RVVvbCKGLZII8YP3edBvW7VdpuMwhiqDHK4gNZK3ZL89WVy9V37sS9WumgrRExs+atrTwbluM+LBK5eqautqZLdLPajQs7IHJyGRpe7xEDeF0dZwxnUOnjybcyVJD+1HbdtGN/WgsFZfrZR0sdTPVxiOVpfHvyXjxDiVr2zVFrulR2PBM5s36rJGlpd5Fzb78H02pLfIylmqq2OJwZTQBpaGYOCQeHEnzLj6vrbhJT01XJafg5zJhydRyrTJnB7XdvHX5gg7moaOtut/obe9kwtD2F87o8gOcMnDiOjc3HlXC1Lp23WeutrqWF0raiXk30znkuk3je3x78ceJHjX0TcAqjp63vvlc7UFzy4bZ7DiJyI2gnB8oP3jKDc5ry0rR8E3eto8cI3u5SMf8pXkP1XRHt46K5RjoaeTef6KzYQoK2dXNpTs3O1V1Gelxj2mjyOHFdGi1Daa/Apq6EuP6jnbDvQcFdIjrXOrLFaq0Hsmggfn9YNDT6RgoOiHAqVSK+itNneTS6jqKBw/3TZDKB/y8VitmoNTyybEFF8IwH4kz4uR2x15yAgvmVVa+kqZPyiW6qbTymnjpiHyhh2WnEm4nhnePSsnwnqs/wD0CD7U33p8Jar8H4PtTfeg2NU2QXm3kwACsh7eF/A56s9RXG0vZJ59I3C3VkMlO+aZ2zyjC3gGkHxjIXR+EtV94IPtTfenwlqvwfg+1N96DXt95uVsoYrdPYq2eenaImyRM/s3gbgdrGBuXQ0paprZS1EtWGtqauUyvY052B0Dy8Vr/CWq+mwQfaW+9VPWNwvXZlLJW05oJGsOxyU21tDIydx3IPqWVWdTfKDTv0h//wAVTLRqHU22G0cs9WOBa9nKD08R6V2pay8Vd9sJvFCylIndsFp+NuGcjJI6PSgt1/A5v3Lr7Fl/AVoaFGdJUJ/if9Ry6GoPk9cvosv4CufoT5I0P/qf9RyDS1Hf7pQX6C2WyGKV1RC1zQ5pJDi4jPHhhq2JrxdaG0R9nU0PwnUS8jBFG7IcT0kdQ6Vq3L9J1q+iu9kq19bwuF6tVVJLLTUrSWOqIycxknxcEGesumpLPFHWXKOkmpGvAmbADtNB6fEP64W1qPUkttjtk9DEyqiqye1yQXDAwAejOepcy8UVDDaWz1eobjUU05DWtbKH8pv6B044+ZRqGKOnbpWKHlBGyVobygw7GWcR1oNqtvOoLPyVZdIKR1C54bIyInbbnhv8X9F1tRXp9qpoG00Inq6p4jhjJ4k9J+5c/wDKJ8mvJMz+qwan/wBD1DY7lOdmkjOw93HYPWfT9yDja0kvzbdBFdm0roXS7TXQA5DgCMHyglWu9fKXT/8AEm/6a5n5QrjSfAbKUObLNM5r48O+KBv2vRu866d5+U2n/wCJN/00Hf6FKjoUoCIiAiIgIiICIiAiIgIiICIiAiIgIiICIiAiIgIiIChSoQVvT/yr1J+/B+FysqrWn/lXqT9+D8LlZUBERAREQEREBERAUEZUog0qy10Ff+d0kMxxjL2AkefiuO7R1JC50lsq6y3yHphkOz5wePpVlUIKwINV0Dv7OppLjGD8WRvJuI9g9K9O1W+icG3a01lIf2mgSM8zhhWXCggEYO8dSDnUN/tVwA7FroXuP6hdsu9BwV0QQRkbwubXaetNwB7IoYS79tjdl3pGCuaNKz0bi61Xmspupj8SM9BQWTKrOrtNyXzsZ9M+NkkZLXOecZacenB3qeytU0G6ejpbkwfrwP2Heg/0C9xaxomSCK5U9Vb5ekTRnZ8xHuQdGstMdTYnWpr+SYYRE1wGdnAGN3VuXEorbqekp47fHVUTaWMbAlDCXhvWBwyrFR3KirhmkqopunDHgkebitrzoKvadN1dvtV3t7qhj46pr2wHfuy0jLvSOHUtar0rWzaNorQJIRUU8xkcSTskZfuBx/xD0K44U4QV/UdikuTqeropGw3ClcDHIdwI44P+etci72DUl8p2x11TRsET8sjYCA7dxKu+ExuQQFwdR2Oa4SU1bQTiGvpXZjc74rh1H/PWu+iCk3Gw6jvAhNfVUYEMoc2JgIHlz/RdO+WSumu0F3tU8bKuFhYWSglrhv4ekqx4TCCnXGw367Q08ldV0vKQSB7YY2kN8ZLuOcLf1PZay6S26qopImT0cheGyfFOcHOfEWjy5VhwiCrVVjura2K8UNRAy5ui5OoY4Hk3nAGR1cB6B59K86Zvt7igkrK6mMsZxyLGkMA6TnO89HBXXK59ffrXbi4VdbExzeLNrad6BvQbNayokopmUjxHUOYRG93BrugrT0/T3GkoXRXSaKWXbJZyYADW4G7gOnPpXPfqapqiG2ez1VTn/eyjkmeYnj9ydh6luLT2TXw22N36lOzbeB+8eB8iCwTVEMDC+aVkbAMlz3BoA8pXDq9Y2uGUxUxlrZQcbNMwuz5DwPmSm0fbmyCWsdPXyjftVMhcM+Tp8+V26elp6WMMp4Y4mjg1jQAEFfdXamrz/oduhoIj/vKp207y4HDzhGaYqq1v+urxU1IPGKE8nH5Djj9ys2EQcyg09arcQ6loomvByHubtOB8RO8LpgYUogjCKUQQilEEYWnV2qhrpo5aulinfGMNMjdoAeQ7luog8MjbG0NjaGtAwABgBVvUw/8AEOnPpD/Y1WdVjVkNaa+0VdFRPq+xZXvexpx1Y3+lBYamnjqqaWnlBMcrCx4BxkEYKx2+hgttFHSUrSyGPOyCc4yST95XD5xXnwXqfXj/ALU5xXnwXqfXj/tQdeW00kt2hub2E1ULNhjtrcBv6P8AmKzVtHBX0r6eqjEkTx2zSuFzivPgvU+vH/anOK8+C9T68f8Aag2KPSFloqls8VKXPact23lwB68Fb9faaS4yU0lUwvdTP24yHEYO73BcjnFefBep9eP+1OcV58F6n14/7UHZuVsprrS9jVjC+LaDsAkbwvdbQ01dSupqqJssLv1Xf54rh84rz4L1Prx/2pzivPgvU+vH/ag9s0RYmBw7Fc7aGO2kccfesl6H/iXT/wDEm/6awc4rz4L1Prx/2rAyoul11DapaizTUcVM6Que54cDlhA6BhBbOhSoClAREQEREBERAREQEREBERAREQEREBERAREQEREBERAUKVCCt6f+VepP34PwuVlVa0/8q9SfvwfhcrKgIoTKCUUZTKCUUZTKCUUZTKCUXnKZQekUZTKCUXnO7P8AVTlBKhRlTlBGF4lhZMwslY17Dxa4ZB8xWTKjKDiVekbNVO2+xBBJxD4DsEHrGNy1X2O90ZzbL7JI3ojrG7f/ALv8FZcpnO9BWvhi/W+PNys3ZDRxlo5Nr/28Vno9X2ipeI5ZnUkv7FQ0s+/h967ywVNFS1TcVFNDMD0SMDvagyQzxTt2oZWSN62OBH3L2Cq5Loy2iQy0UlTQyE/Gp5SPavLqHU1BjsO4wV8QHxKpuy/ybQ4+coLMirHOauoGk3iyVEMbeMsBEjR4z1Dzr27VE1W0fA9oq6vP+8kHJx46wTxQWTKxyzxQs2pZGMb1ucAq82m1PX5FTW01uiI+JAzlH46d53Dygr3DpC3GQSV0lTXycc1EpcM9ePeg9VWsbVE8xUz5K2YHGxTMLsny8D5srF8Iajr99Fa4qKM8H1bsu+qN48671PS09MwMp4I4WgYDY2Bo+5ZuCCtR6bra0E3m81E7TvMMH9mzzkcR6F0qHTtpt+Ox6GHaHBz27TvSV08oCgBuBgY9CnCZTKApXklM+JB6RRlM+JBKKMqMoPSLzlM+JB6RedpM+JB6RRncozngg9KFBKAoJRMqM7uCCUUA5TKCUUZTKCUUZU5QEwmUBygKURAREQEREBERAREQEREBERAREQEREBERAREQEREBERAUKVCCt6f+VepP34PwuVlVa0/8q9SfvwfhcrKgxSluAwybDn5DSMZzjoyvFNA+CLYdPLOc525cZ+4AfcpmgjllhkeMuicXM38CQR7CVmCDXpKZ1NGWPqZqgl2dqYtyPFuA3JT0z4XyudUzTB5yGybOGeIYA3eXK2UQa7Kdzal8xqJXNcMCM7Oy3yYGfvQ07uy+X7Il2dnZ5Htdjy8M5862EQa0tM6SeOVtTNGGcY2bOy7y5BP3pUUz5pIXtqZoRGclkezh/Dc7IJxu6McVsog1qqmdUMa1lRNT4OdqLGT4t4O5ep4HTQujbPJET/vI8bQ9II+5Z0QYXwudTmITSNJbjlG42h4+GM+ZI4XMp2xGaR5AxyjsbR8fDGfMsyINelp308Ow+plnOSduXGfJuACikpn08ZY+pmqCXZ2ptnI8W4DctlEGtT0zoZJXOqZpg85DZNnDPEMAbvLlSync2pfKaiVzXDAiONlvjGBn71sIg1nU7jVifsibZDdnke12PLwznzrWrpqeGqg5e5GlcTui22tEvDccjJ83WuiuVqGzQ3q2up5N0je2ieOLXdHmQbk9O6aSF7amaIRnJZGW4fw3OyCcbujHFYamSCqm7DiuBhqWYcWQvbt48YIO5Va36yNJZ54K9ubnSHkhG445U5x0dI6V29P242yjnrK8t7MqMy1Lxwb048wQdaogfUQmNtRLCcjt48bX3gj7l6fC51OYhNI1xbjlBjaHj4Yz5lXo9UVlZystqsslZSsOBMZhHtHpwC1b9v1BSVtmfcsmOOJpMzDxYRxHj8XWg6MMLooGxumklIGOUfjaPlwAPuSngdBA2N08kxbnt5MFx39OAAq07VdzFvNeNOy9iY2tsz4Oz+1jZzjG9WO31sNxooqunJMUrdpuRgoOdeKd1Npm5MfUzVJMEh2ptnI7U7twAwp0xTOistG91TNKH08ZDH7OGbuAwAenpJWfUfyduX0aT8JVCdqTUdFaKZsVH2NTMia1k/Ik5AAwcncg+ix07o6mSU1Mz2v4RO2dlvk3Z+9SaZxqxP2TMGgY5Htdg+PhnPnXyKlvV2rLxRySVM1TKJ2FkbpMNcdoYGOAyr/8Lam6LBH9oCDvyQOfPFIJ5GBmcxtxsvz15Gd3iUVFM+aSJzaqaERuyWx4w/eNxyDu3dGOK4XwvqbvBH9oCfC+pu8Ef2gIO7V0zqmIMZUzU52s7cWznybwdymogdPBybaiWE5HbxkbX3gj7lwfhfU3eCP7QE+F9Td4I/tAQWB8RdTmITPa4t2eUGNoePhjPmUQQuigbG6aSUt/3kmNo+XAA+5cD4X1N3gj+0BPhfU3eCP7QEHfpoDBA2N00kxH68hBcd/TgBeaSmdTxlj6qaoJOdqbZyN2MbgNy4XwvqbvBH9oCfC+pu8Ef2gIO7BTPimlkdUzSiQ5DH7OyzyYAPpJSOmeypklNVM9r+EbtnZb5MAH71wvhfU3eCP7QE+F9Td4I/tAQd11O41Yn7JmDQ3HJDZ2D4+Gc+depIXPnikE8jAzOWNxsvz15Gd3iwuB8L6m7wR/aAnwvqbvBH9oCDu1FO+aSJzKmaHk3ZLY9nD943HIPV0Y4pV0zqiIMZUzU5BztRbOT4t4O5cL4X1N3gj+0BPhfU3eCP7QEHeqIHTQcm2olhO7t48bX3gr3LGZInMEj4y4YD242h4xkYz5lXvhfU3eCP7QE+F9Td4I/tAQWGOMsiax0jpCBgvfjLvGcDGVEMRjhbGZXyFoxtvxtHxnAxnzKv8AwvqbvBH9oCfC+pu8Ef2gIO/TwOgi2HTyTHJO1JjPk3AKYYTFt5mkk2nFw28dqOoYA3BV/wCF9Td4I/tAT4X1N3gj+0BB34oHRzSyGeWQPxhj8YZjqwB9+V4ZTObVvnNTM5rhgQnZ2G8N43Zzu61w/hfU3eCP7QE+F9Td4I/tAQd0UzuzDP2VNsYxyPa7A8fDOfOklM99THMKqZjWDfG3Z2XeXIz964XwvqbvBH9oCfC+pu8Ef2gIO7PTPllie2qmiEZyWR7OH+I5BPowlVTuniDGVEtOQQduLGfJvBGFwvhfU3eCP7QE+F9Td4I/tAQd+ohdNC6Nk8kJd+vHjaG/oyCPuUyQukgMTZpIyRjlG42h4+GPuVVrtRX6j7HNVaoqaOWdsReZNvj0YVvCDCyFzKYRGeRztnHKOxteXhjPmSlhdBCI3zyzkHO3LjP3AD7lmKxxNe1rtt+2S4kbsYBO4eZBlREQEREBERAREQEREBERAREQEREBERAREQEREBERAREQFClQgren/lXqT9+D8LlZVWtP/KvUn78H4XKyoNaopmTTQSOLgYXlzQMYJLSN/mK2AsE8BlmgkEjmiJ5cQODsgjB9KzhBKIiAiIgIiICIiAiIgIiICIiAoKlQgpFTSwSflOgD42nEQk/5gDg+XcFZNQxPmsNfHECXugcAOvcdyh9kgdf2XflJBMyPk9ndskYI/qumWgjB3g8UFH0pSXSosUBt96jhiBcDGKdri05OQSd5616sdNRxxXyonuPZELw5lUGwbGHb8kDh0noXWl0hRCR76CprLeZDl4ppi0O8y37bZKO2211BC0uikzyhecl5IwSfMgrEVovNNa2PsFzbUUMke22Goa3JBGdneCPNuVg0teH3u0CqkhET2vMbg3OySAN4z0b1oRaJpoNuOC5XGKnee3hZNhrm9IOOIVgoaSG30kVLTtDIoxstH+ek8UGrqP5OXL6NJ+EqdPD/AMP276NGP/aFGoz/AOHbl9Gk/CVOnvk/bvo0f4QgmWx2yWqZUuooRPG8Pa9rcHaByDu48F0ApRBCKUQQilEEIpRBCKUQQilEEIpRBCKUQQilEEIpRBCKUQQilEEIpRBCKUQVjXX5hbv5hF7HKzBVnXf5hbv5hF7HKzIIKxU7Zmtfyz2vJe4twMYbncPMFmKwUpnLZOyA0ESODNnpbnd9yDYREQEREBERAREQEREBERAREQEREBERAREQEREBERAREQFClQgren/lXqT9+D8LlZVWtP8Ayr1J+/B+FysqDXnjkfNTuZKWNY8l7f2hskY9JBWdYZhNysBiLQwOPKA8SMHGPPhZgglERAREQEREBEUIJRQiCUUIglFCIJRQiCUUIglFCIJUFEQUL8pBqqd1LNDUTMhmY6KSNrsNyN43eME+hZfybPqZ6erfNO+SNmzHG1xJDcA8PNhdL8oFJ2TpqSQDLoHteN2d2cH258y9aCpDS6Ygc4ODp3OlIIxgE4HpAB86CyKVCIJRQiCUUIglFCIJRQiCUUIglFCIJRRlEEoiICIiAiIgIiICIiAiIgrGu/zC3fzCL2OVmVZ13+YW7+YRexysyCCscEj5GvL4nRlry0Bx4gHcfOshWKmnM7XkxPj2JHMw8Y2sHGR4igzoiICIiAiIgIiICIiAiIgIiICIiAiIgIiICIiAiIgIiICgqVBQVuxdpq3ULXbi8wuA6xskZVkVatny6u38CNWUIME75mywCKMOY55Ehz8UbJwR58LOPGsM0j2SwNbEXiRxa52fiDZJz494A86zBBKIiAiIgIiIC4erLjVWy1NmonNbM6VsYLm7Q3ruKta7/uaH6VH7UE9ias75W8f+ifcnYmre+dv9SfcrGhQVzsTVvfO3+pPuTsTVvfO3+pPuW3V6mtVFPUw1FUGS0+ztsIOTnhgdPmWf4dt3wV8J9kDsU8HkEEnhjB35yg5vYmre+dv9SfcnYmre+dv9Sfctq36otNyqRT01T/bHeGvaW58mVt3S7Udpp2zVsvJtc7ZbuJLj4gg5XYmrO+Vv9SfcnYurO+Vv9Sfct61agtt3lfFRVG1IwbRYWkHHXvWrZ5GG/XRrbnPUva4Zp3tIbD4hk4Pmwgx9i6s75W/1J9ydi6s75UHqT7ltXHU9ottTyFTVASj4wY0u2fLhcjSVyfcL/d3iqlmpQQ6IPc4hoyeAPDdhBu9iat752/1J9ydiat752/1J9y6tsulLdYXzUby9jHljiWkbwlvu1Hcn1DKSQvNO/Yky0jB39fkKDldiat752/1J9ydiat752/1J9y2bhqm026pdBU1B5Roy4MaXbPiOOBXRoK6nuNK2ppJBJE7g4ezyoOBVWzVFXSy001xoDHMwsdiIg4IwehKW2aopKWKmhuNAI4mBjQYiTgDA6FZycBcSt1bZ6GqkppqomSM4fsMLgD1ZCDB2Jq3vnb/Un3J2Jq3vnb/Un3LqsutI+2fCMby+lDdsuY0kgDju47kobrR3CgNbTzDsdudp7u12ccc54IOV2Jqzvnb/AFJ9ydiat75W/wBSfcoumqaH4BqKyjqXbTi+GFwjO+QNz0jyb1h05qGnj0oytuFTI90TyyaRzS45LiR5dxCDP2Jq3vnb/Un3J2Jq3vnb/Un3LatuqLVc6sUtLOXTOBIaWFucDPSvFZq2z0VS+Caqy9hw7YaXAHqyOlBg7E1b3zt/qT7k7E1b3zt/qT7l1xcqV1tNwbKDShhkLxv7UBaE2rLJDFDI6vjIlGQGZcW8PjAbxx6UGv2Jq3vnb/Un3J2Jq3vnb/Un3LardUWihjifLWMc2UFzDF2+QN2d3j3eYroUVdT19IyqpXiSF4yHcPLxQcXsTVvfO3+pPuTsTVvfO3+pPuWSo1jZKeaSJ9US6MkOLWEjI8a69FWQV9KyppniSKQZDgg4nYmre+dv9SfcnYmrO+dv9SfcrGmEFYtNdd26mktdzqIJmilMwMTNnftAD+qs4VZj/SPL/L//AJhWYIJREQEREBERAREQEREBERBWNd/mFu/mEXscrMqzrv8AMLd/MIvY5WZBBWKnqGVDXuj2sMeWHaGN4OD5lmKwUtRHUtkdFnDJHRnIx2wOD96DYREQEREBERAREQEREBERAREQEREBERAREQEREBERAREQFClQgrVr+XN2/gRqyqtWv5c3b+BGrKgwT1Aimgj2HO5Z5bkcG4BOT6FnCwzVEcUsMb87Uzi1uB0gE+wFZgglERAREQEREBVrXn9yw/So/arKq1rz+5YfpUftQWRERBTKC2U1dry8S1UYl7HDNljhlpJaBkg+Ra2oJHM1jb6OChdUU9PEJGUbDsNc7tjtDo6vQVYbba6im1Hda6TY5Gq5Pk8HJ3DBz51i1JY6ivnpa+3TNhr6QnYJ3B4PQT6fSUHDvsFyujIZKbTr6arhkbIycSMJ3dBxxC6F9oLq67Ul5oqWGcxU4Y6mkO9pJJJHRnf9yS23UV4liiuk9NSUjXbT20jnB7/FklbN4tFxbX09wscscc0cfJPil+I5u7H+fIg5duu1DWaop31lsqLfXbBYzJw12esYB8imyyOi1NqWVnxmNLh5slbcVnvFzvdLW3w00cdHl0TKbO927r8g9C2bPZqikv8AdqycRmCrOGAHJIyeIQaOhKKmqrHLVVMDJpqiZxkfI0OJ9PlPpWLSNGyg1HfKaIgxx4DcdAyThbENpvtjknhsjqOajleZGsqNoGI9Qwf84WTStguFqrq6evlZKagDt2uJJO8knPlQYfycf3PVfSXewLV0pK+GDUksbsPZI5zT1EbXuWxT2W/WSWop7NLSvo53bQM+dqMnqx1DHFb+nbBLa3XGOplFRFUuadvpduO1kdG8lBwdKVlXHZcRWF1aJHuLp+UaNvJ6c793BdTR1FX0lbc31NG+kpp3h8URcCGkk5Ax4sKKe1agsZfTWaSknonOLmNqQQ6PPkxldLTtsrKEVFRcqjlqupftODSS1g6APSg3bxUPpbRWVMWOUihe9ueGQMqoaaq6tlhhYzTrqtr9ovm5Ro5TtjvOR5vMu3ZamrudTeqS4bMtJHJyUZawBpac5GRxOMZ6lo0tr1LZmS0VrkpJqPaJhdPnajB6seXpyg96Qo7hR19eyajko6GXt4oXvDg053geb+ir162Lbep7FDXGntlU9sk2RtckTvIB444K12+0XO3Wqtk7IFXdagdq97yGszgDHHhvPDfuCUOlYGWSopKt7paisaDUTE5O0OGPEDwQZ7vRwUekaylhYBFDSuDRgfsnf5VV6jA/JVAQMEv3+sKsdDbrm/TNRariYhJyJhilY7IIIIGRgcNy4zNO3x+lqi0T9jkNcw04a7gNol2T6EG/Wx09l0Wayhpoo5xTMaJA0bXbkAnPnytOyVFVT2Smgj0w+eJ0QcZDKz+0yM53jgcq1NoI5bQygqmh7OREbwOnAxuXAgodT2mHsO3zUdVTN/2T6ja22N6BuONyDQttDX2/Sl+irKd9PEWOdBG521sgg5HHyLpaOttHzUie6nje6pY4y7TQdreRg+LCzU9hq4tPXCmmqeyK2sa4ue5x2QSMADPQt7T9BNbrBTUVRs8rG0tOycjeSf6oK9+TmhpZrLPPLBHJK6dzC54ycBrd2/yleNNyQ00GpLfUTOit9LI5odntmNO204PXhox4/Ku1o60VNltElLV7G2Zi8bByMEAf0Wpb9Mycrf21+wYLlLtM2XZIG04g+I7wfMg0LVdoY6UUdl07U1VKMhs0mBynWSSMcc9Po4L3+TsyCovMT2GIMlbiEHIjOX5A9GPMtimoNVU1Ey2RzUDadjeTbU4dygb0HjjIWbRmnqqwvr21Lo3tlLOTcw8QNriOjiEFpREQViP9I8n8v/8AmFZgqzH+keT+X/8AzCswQSiIgIiICIiAiIgIiICIiCsa7/MLd/MIvY5WZVnXf5hbv5hF7HKzIBWOF0Tw4wlpAeQ7Z/azvz417K8Qxxxhwia0Bzi52z0knefKgyoiICIiAiIgIiICIiAiIgIiICIiAiIgIiICIiAiIgIiIChSoQVq1/Lm7fwI1ZVWrX8ubt/AjVlQYZpYmSQtkIDnuLWZ45wTu82VmCxSiHlYeULNsOPJ7R35wc482VkHBB6REQEREBERAVa13/csP0qP2qyrRu1qp7xSdi1W3ye0HdocHI8aDdCKunRduPGpr/tBUcy7d3TX/aCgsaKucy7d3TX/AGgpzLt3dNf9oKCxoq5zLt3dNf8AaCnMu3d01/2goLHhMKucy7d3TX/aCnMu3d01/wBoKCxoq5zLt3dNf9oKcy7d3TX/AGgoLHhRhV3mXbu6a/7QU5l27umv+0FBY1BAKrvMu3d01/2gpzLt3dNf9oKDvxRRwsDImNY0fqtGAsirnMu3d01/2grnz2G1Q3qmtpkuJkqGOeHioOABlBc1GFXeZdu7pr/tBTmXbu6a/wC0FBYsKcKucy7d3TX/AGgpzLt3dNf9oKCxoq5zLt3dNf8AaCnMu3d01/2goLGmFXOZdu7pr/tBTmXbu6a/7QUFiwmFXeZdu7pr/tBTmXbu6a/7QUFjRVzmXbu6a/7QU5l27umv+0FBY0yq5zLt3dNf9oKkaLtw/wDM1/2goMcZ/wD7GlP/APn/APyCsy49r03RWqtdV0753zOYYyZZNrcSD/RdhBKIiAiIgIiICIiAiIgIiIKxrv8AMLd/MIvY5WZVnXf5hbv5hF7HKzIBWGnp4qdrxE3Ae9z3b85cTkn0rKehYaamjpWvbHnD5HSHJzvJyfMg2EREBERAREQEREBERAREQEREBERAREQEREBERAREQEREBQpUIK1a/lzdv4EasqrVr+XN2/gRqyoMM0MUksL5AC+NxdHv6cEHy7iVmAwFr1EUL56d8jsPjeTGM4yS0j2ErYCCUREBERAREQERcy+3b4Ho2VHIcttStj2dvZxnpzgoOmijKIJRQiCUUIglFCIJRQiCUUIglFCIBVauHy+tP0eT2FWVcyotPL3+kunL7PY8bmcnsZ2sg7853cepB01KhEEooRBKKEQSihEEooRBKKEQSihMoJRctt32tRutHIY2afl+V2/GBjGPHxyumglERAREQEREBERAREQEREFY13+YW7+YRexysyrOu/zC3fzCL2OVmQQVhpYHQNkDpXS7cjngu/VBOceQLMeheImyNDuVe15LiQQ3GBncOO/HWgyoiICIiAiIgIiICIiAiIgIiICIiAiIgIiICIiAiIgIiIChSoQVq1/Lm7fwI1ZVWrX8ubt/AjVlQYZoI5ZYZHjLonFzPESCPYSswWvUUzJpoJHFwMLi5oGMElpG/wAxWwOlBKIiAiIgIiIC5l+tDb1QCldO6DEgeHtGSCF00QVvm5c/CSt+oPenN25+Etb9Ue9WREFb5u3Pwlrfqj3pzdufhLW/VHvVkRBW+btz8Ja36o96c3bn4S1v1R71ZEQVvm7c/CWt+qPenN25+Etb9Ue9WREFb5u3Pwlrfqj3pzdufhLW/VHvVkRBW+btz8Ja36o96c3bn4S1v1R71ZEQVvm7c/CWt+qPenN25+Etb9Ue9WREFb5u3Pwlrfqj3rUlt9VFcobe/U9f2RM0vYOTGCBx3q3Ks3H5e2kf/byewoPfNy5+Etb9Ue9Obtz8Ja36o96salBW+btz8Ja36o96c3bn4S1v1R71ZEQVvm7c/CWt+qPenN25+Etb9Ue9WREFb5u3Pwlrfqj3pzdufhLW/VHvVkRBW+btz8Ja36o96c3bn4S1v1R71ZEQVvm7c/CWt+qPenN25+Etb9Ue9WREFb5u3Pwlrfqj3qRp25+Elb9Qe9WNEHBtWnZKC6vuM9ymrJXQmL+0aBuyD/Rd1SiAiIgIiICIiAiIgIiICIiCsa7/ADC3fzCL2OVmVZ13+YW7+YRexysyCHdCw0kLoGyB0zpdqRzwXfqgnOPIOCzFYaRk7GyCokEhMji0gYw0ncPMEGwiIgIiICIiAiIgIiICIiAiIgIiICIiAiIgIiICIiAiIgKFKhBWrX8ubt/AjVlVatfy5u38CNWVBgng5WaCTlHN5J5dgcHZBG/0rOFgmjkdLA5kuwxjiXtx8YYIx6SCs4QSiIgIiICIiAiIgIiICIiAiIgIiICIiAiIgIiIIJVauHy+tP0eX2FWORu3G5oJGQRkdC+J1FVcGXItdUzuqYnGNrto7Q34wEH24HKlYKSIwUsULnmR0bGtLzxdgYys6AiIgIiICIiAiIgIiICIiAiIgIiICIiAiIgIiICIiAiIgrGu/wAwt38wi9jlZlWdd/mFu/mEXscrMggrHA6Vwfy0YYQ8huHZy3O4+hZCsFI+d7ZeXjEZErgzHS0HcfOEGyiLTuVypLVTGorJRHHwBwSScZwEG4sUs0cIDpZGMBOAXOAyuHS6ystRK2M1D4S74plYWg+fgvOsW22SipfhKaaKPlwWOiAOTjp8SDvvkZGwvkcGtHEuOAohninaXRSMkA4ljgQvnurb7R1t2pqB804oaeQtqmNGMkHHn4LVuF6tVJR0lLYHzwxCflJ8ggvG7pPHp3IPpkk0cLC+V7Y2Di5zgAvbXBwBBBB3ghVq911qu+lHVM8s8dE94w9jO2BB6vKtya+W20Q0EE8r2MnjHJOc39UADJPRxCDtoq5BrexzTcmKlzN+A57CGnzrtVFZBTUjqqaRrYGt2i/owg2UXBotW2iteWsndGegysLQ7yHgt+0XalvNK6poy4xteWHabg5AB/qEG+iIgIiICIiAiIgIiICIiAiIgKFKhBWrX8ubt/AjVlVatfy5u38CNWVBhmExmgMRaIw4mQHiRsnGPPhZQscpl5SLk9jY2v7TaJzjBxjx5wsgQSDlFWbxXXd2p4rXbKiGFr6XliZWbW/acD7AvfYmrO+lB6k+5BY0Vc7E1Z3zoPUn3J2JqzvnQepPuQWNFXOxNWd86D1J9ydias750HqT7kFjRVzsTVnfOg9SfcnYmrO+dB6k+5BY0Vc7E1Z3zoPUn3J2JqzvnQepPuQWNFXOxNWd86D1J9ydias750HqT7kFjRVzsTVnfOg9SfcnYmrO+dB6k+5BY0Vc7E1Z3zoPUn3J2JqzvnQepPuQWNFXOxNWd86D1J9ydiar76UHqSgsaKudiar76UHqSnYmrO+dB6k+5BY0Vc7E1Z3zoPUn3J2JqzvnQepPuQWMr5vXWnZ/KVDG1mWTStqAAf8Amd94crL2HqzvnQepPuWnLYdRS3SC4vuNCaiBhYw8kcYOc9HjKC3hFXOw9Wd86D1J9ydias750HqT7kFjRVzsTVnfOg9SfcnYmrO+dB6k+5BY0Vc7E1Z3zoPUn3J2JqzvnQepPuQWNFXOxNWd86D1J9ydias750HqT7kFjRVzsTVnfOg9SfcnYmrO+dB6k+5BY0Vc7E1Z3zoPUn3IaTVnfOg9SfcgsaKudiar76UHqSnYmrO+dB6k+5BY0Vc7E1Z3zoPUn3J2JqzvnQepPuQWNFXOxNWd86D1J9ydias750HqT7kFjRVzsTVnfOg9SfcnYmrO+dB6k+5BY0Vc7E1Z3zoPUn3LHUxaqpqeWZ1yoSI2OeQITk4GUFnUrl6crJrhY6arqHB0srcuLRgcSF1EBERAREQVjXf5hbv5hF7HKzKs67/MLd/MIvY5WZBBWCknfUNkL4XRFkjmAO/WAOA7z8VsFa9JUipbIQxzNiR0fbdOycZ8iDYVd1da624RUctAGSS0swk5F57V/DiOnh95VjXA1TR3SeOlqLTIeVppOUMW1siThuO/B4cD1oOLWX2CoiZR6msc1OwEB0oBLW7xggjePMV711yIsltFMWmETMEZacjZA3YPSorZdQajo326W0No2SEbc0rzhuCDuHmWXUtkqGafttDQxyVHY0jdogb8YO9Bi1FBENX2EckzEh7ftR22/p61617BDGbQGRMaOycYa0DduW3fbfV1GqLHURQPfFCf7R4G5u8cVk1naq25UtLLQtY+Slk5TYccF27o9CDxryNkWk5mRsaxgkZhrRgDtlxdTUra2r0xSv8AizRtafIdnK6N5ddb5pGZktskhquVbiIby4Ag5HiU3O21kt101Iyne5lMG8s4DczGzx9BQbOs7dRM0vVPZSwtdEGlhawAt7YDo8pXHusr3aY03RZPIVRjbK0frNGN3k359Cs+rKaas03WQU8ZkleGhrW8T2wK5VXZmVelrXR1EzaOviY3kDI7BDwN4/z1IOtfLdSzaeqqUxMZCyEuYGjAYWjIxjhghcr8m3yck+ku9jVhrucdfbprfXw09JA1mZqwPyHNG84A68b+HSs/5NwRpx+RgGocR6AgtiIiAiIgIiICIiAiIgIiICIiAoUqEFatfy5u38CNWVVq1/Lm7fwI1ZUGKV0jXxhsYc0uO27axsjB346d+B51lG5YpZHMkiaI3OD3EFw4NGCcn2LKEFZn/SPT/wAuP43Ky8FWpv0kU/8ALj+NysvUg1KC6UdyMwo5uVMDtiTtSNk9W8KIrrRy3OW3MmzVwt23x7JGG7t+cY/WCrmgf9pefpXvS2/pOuv0VvsiQdV+rLHG15fcGN5N+w5uy7aB8mMkbuOF0LfcqS50/L0UzZo84yOjyg7wqjoe30lRV3SpngZLMyoLGueM4BznGetZbXSR2j8oE9NSDFPU05eY2ncw5B4eUHHicg7HO6xchy3wjHsbezjZdtZxn4uM48eMLpUFxpblTCoop2TRnpaeB6iDvHnVN/Jza6Oe3z108DJZhMYgXjOyNlp3Dx7SiCM2PVl4it8RLDRPmZG34rXAZAx5dw8qC119/tVukEdXXRRvJxsAlzh5QMkedbVNWU1VDy1NPHNHj4zHbQ+5fNNM3PsSCeQ2Ka5TTPPKTAFwxuOMbJ68+ddXS76huoa57LXPQ0dTCSY3MIa0gdG4Dr9KCwjWFhLGv+EWYccAbDs9HEY3celdzKomgLPbq6zzVFXSRTSmcszI3OAGg7uriVeyEHPuN8ttrIFdVxxOO8N3udjyDJXu33egubC6hqo5sby0HDgPG07x51WJauz098q6iCjrbvWPxtOZGJGRHhgHdj0dCw6ednXE/wDq8W4mm3wAjjuOTjdvygskuprPAJjLXMZyEhikBa7IcOIAxk8OI3LZt13oLqwuoalk2OIGQR5QcEKqaVoKWq1Vf554myPgqXBm0MgZe/PsC3qSkgoNeyx0cTYWPoNtzGDZaXbeM4HkQda46htVrmEVdWNikIzshrnEDx4Bx51zqC5sr9YkUlaZqQ0IfsskJaHbXHHQcLS0VDFcn3G51sTZql85btPGQ1uOAzwHuCWW3xW78oFfDBsCN1MZA1p+Jkt3Hq9xCC5YCquiquoqam8CpqJZRHUbLBI8uDRl24Z4K1r5xbKyags2qKimJErZwGkcW5cRnzZygulXqC1UNQIKmuijl4Fuc48uOHnWSqvFBSUIrZahppiQ0Sxgvbv4b259K5unrJbxYaZ76WKWSpgbJM97Q4vLhk5J6N64Vit3L0+o7Iz83ZIRG52SA4E49gQXSsuFNRUTqyplDKdoBMgBcMEgDh15Ch1xpW274QdLil5PlNvZPxeOcYyqRJVyXvS1ntFM9raiocYnHgAIhk582CtaG6h2j22Jr2mtfU9jNaCfi7QOT4uIQX4XSi+D217qljKV4y2R+Wg+nesVBfrXcnmOjrY5Hj9Te1x8gOCVU9XTtp73a7YKF1VRwQ8o2ljJy87wAcZyBsg+lad2r5a2KJ1Hpeoo6uBzXRVDIz2mDnhsgEeVBfK67UNulhjralkDpg4sL8gHAyd/AcelLbdqK7RvfQziVsZw47JGPSAq3qWkF4vmnYZo9hk2298b9x2QGuLTjpwCFaaOhpqFjmUdPHA1xyWxtDQTwzgIM0sscLC+V7WMHFznYA85XNg1JaKmqdTQ18L5QcYzgHyE7j5iVWvykzyh1uptlzoHuc5zBkbRGAB95Wjcq4V1pNFHpSohIbiKRrCSwjgfi7/GgvVxu9DaxEa6oEIldssJBIJ8oG7zrTh1ZY5p+RZcYg7OMuBa36xAH3qp3wy1lj022uie2R0pikZIC1xAIbv4HeBnzrt6vtFvp9KVBho4mGnDTGWtwWkuAO/iePSg71TdaOlq6elmm2Zqk4ibsk7XnAx6V6r7hS2ymNTWS8lECBtYJ3nowN6q9wilm0barozbfVULY5xgnLhu2hu8W/PiXm/1UWpLparRRy7UEmKmZ4GQG4yB4jjO4jpCC1zXClgpW1M9RHFC4Ah8jtkHPDj7FgoL1bbm9zKKsjle3i0HB8uDx8qpuoK0O1i6Ca2PuENHCBHTx5wCQCXEAHI34x5FrXWqqLhU0U1Hp2ooZ4JAeVZGfi7t25oG77kFhqaqob+UOkpRUS9jupi4xB52CcO34zjoXer7pQ2xgdW1McIPAOO8+QDeq3U/pNo/opz6HKNIQRXo1t2uUImqTUGNolG0ImgA4Gf3seZBZ6G50VxZtUdVFMBx2HZI8o4jzrSfqiyxcuJLhG10Dtl7SCHZzjcMZPmyuDVU8Vo/KBQOo2NibVsIkY0YHSNw8wWLSVspKu/3ioqYWyvgqSIw4ZDSXOycde5BbbddqG6xl9DUtmDTggZBB8hwV5uF5t9sGa2riiP7GcuPkaMk+hVmopG238oNEaGNsbKmI8qxjcDG/JI8oC4lquZivNxq3Waa5TSSkAgE8mMncRg7+HoQfR6K40dfHt0dTFM3idh2SPKOI8607hqS022pNPV1jWTAAlgY5xGeGcA48iqlkknfrGKqgs1Rb6eaMskYWODAcE5+KB0Dzr3yFdY664TVlkbcqeaQuMww92Cd2453Yznd50F3pKunrYBPSzMmiP6zHZHk8R8S8XT+66v+C/8ACVw9HVFnnNa+0CeLbkDpIJcAM442QNwHH/OF3Ln/AHVWfwX/AISg52jfktQ/uH2ldxcPRvyWoP3D7Su4gIiICIiCsa7/ADC3fzCL2OVmVZ13+YW7+YRexysyAVhpqiKpbIYjkMkdG7I6QcH2LMVigfE8OMTmkB5Dtn9oHf50GZQpRB5wpwpRBGEwpRB5wpwpRBGFydRWWO+W7sYyGKRrg+OQNzske8ZXXUFBUXaf1FVNNNW31ppXgtfycfbOaeI4DoVlt1FDbqGKjpm7MUTcNzxPjPjPFbOEQSiIgIiICIiAiIgIiICIiAiIgKFKhBWrX8ubt/AjVlVatfy5u38CNWVBhmmbFLDG4OJlcWtwMjgTv8wWULHLNHHJEx5w6RxDPGQCfYFlCCszfpIp/wCXH8blZlWZv0kU/wDLj+NysyCmQWbUNlrap1qdRzwVUheRKCC3JO/zZ/wWxp+xXSh1HVXK5TxTmeEtL2E5JJacYxwAGFa8JhB860z8NxyXSSztpZW9kkPjnzxyd4wQrLYrHU0lxqbpcqhs1dUDZIjzsMbkHAzv6B6FuWSyRWcVXJTPk7IlMh2sbvEMLpkZQfN9GMvsdpnmtHYksbpth0U+cggDeMEDgR6FarHYpqO4VVzr5mzVtUMODG4YxvUM7zwHoW1YLJFYqKSlglfK18pky8DIyAMbvIurhBTYbPftPS1DLGKWqpJn7YjnyDGfFvHi3+ILpWay1sM09fdKozVswLQ1rjycY6gFYMKAEHC0daKmy2mSmqywvdMXjYdkYIaP6Fd4oiCm09p1BYaqpbaGUVRT1MpeTNkFnlwR/VZrbZLzDqhl2q56aQTRls7Y8jZ3bgM8RkN3q2YTCCv6es9VbbveaqcsMdbNykeyd+Npx39Xxgtj4Nn51m55ZyHYgh479raJ4LsYTCCq1FsvVpr6mosHY0sFS/bfTTDGy7pIOR7VNist0p9Q1F1uT6cuqIdlwiyNk5G7HiAVowpwghVmyaclporxBX7BhrpCRsOydk59B3qz4RBU6ek1Rao4aGjdQ1VMwbLJpgQ5g6AQD710tN2N1mp5uWnM9RUP5SVwGBnxLtYTCCoWPSUls1NPXOMfYzS807W5yNro8WBuUQ6SfHrI3Mck2iDzK1gPbbWOr97JVwwmEFf1DY5q2op7lbphDcaYYY5x7Vzd/an0n0laLrfqS9SxxXaSCipI3Bz20zjtS/ecK3YTCDj1dsklvtprItkQ0bZQ4E7+2bgYXXU4RBxtS2MXujjY2XkZ4X7cUmM4PUuTLTauuEBoKh1HTQkBr6iMkucOnp6fIFbyMphBV7vpuaentEFG8FlFKHPMrt5G4k+M7l1NSUM1zsVVR0+zysoAbtnA3EH+i6mEwg51soDT2KnoKkNcWwCKQA7juwVw9H6WqLJWVVRVyMc5zQyPYdnLc5JO7cdw+9W3CIK9d7FUG6NvFolZFXhuy9sgJZMMYwccOj0DqWq223+71dK+8vgpaaF5c6CmeQZMcM7yMefgSrXhMIK/PZ6l+sqe7NLOx44TG4bXbZw7o861p7VeLTW1VTYXQTRVT+UfTT7tlx4kHI/orSAowgrVBYKyovTLzeZojURtAjhgzsMwD0nP+Sq/Yo7uLzeZ7Q6ncWTua+GfOH5c7GMeRfRseNcu0WSK1VNbNFK95q5OUcHY7U5J3elBo2qy1hvJvN2liNWWbDYYAdhm7HEnf0+lactlvFnuVXW2E088dUdp9PNkAHOd28ZO89I4q3YUYQVy0We5SXM3S9VDTMG4jp4ieTj9/wDitbsDUdnqqhtp7GqqSeUvaydxzHnzj/PQrbhMIK7pyx1NHWVdyuUkb62q3FsQ7Rjc8B6B6F2Lp/ddX/Bf+EraAwtW6f3XV/wH/hKDnaN+S1B+4faV3Fw9G/Jag/cPtK7iAiIgIiIKxrv8wt38wi9jlZlWdd/mFu/mEXscrMggrHA2JofyIYAXku2f2s78+NZCsVPTxUzXiJuyHvdI7fnLick+lBnREQEREBERAREQEREBERAREQEREBERAREQEREBERAREQFClQgrVr+XN2/gRqyqtWv5c3b+BGrKgwzTRRywskID5HFse7O/BJ8m4FZQVilMIlh5TY2y48ntDfnB4ebKygIKnepaqg1lBcIrdVVkTaPkzyDC7BLnFZ+ddX4N3X1J9ysuFOEFa511fg3dfUn3Jzrq/Bu6+pPuVlRBWuddX4N3X1J9yc66vwbuvqT7lZUQVrnXV+Dd19SfcnOur8G7r6k+5WVEFa511fg3dfUn3Jzrq/Bu6+pPuVlRBWuddX4N3X1J9yc66vwbuvqT7lZUQVrnXV+Dd19SfcnOur8G7r6k+5WVEFa511fg3dfUn3Jzrq/Bu6+pPuVlRBWuddX4N3X1J9yc66vwbuvqT7lZUQVrnXV+Dd19SfcnOur8G7r6k+5WVEFa511fg3dfUn3Jzrq/Bu6+pPuVlRBWuddX4N3X1J9yc66vwbuvqT7lZVzKK6Oqb5cbeYg0UYjIeD8babnh0IObzrq/Bu6+pPuTnXV+Dd19SfcrKiCtc66vwbuvqT7k511fg3dfUn3KyogrXOur8G7r6k+5OddX4N3X1J9ysqIK1zrq/Bu6+pPuTnXV+Dd19SfcrKiCtc66vwbuvqT7k511fg3dfUn3KyogrXOur8G7r6k+5OddX4N3X1J9ysqIK1zrq/Bu6+pPuTnXV+Dd19SfcrKiCtc66vwbuvqT7k511fg3dfUn3KyogrXOur8G7r6k+5OddX4N3X1J9ysqIK1zrq/Bu6+pPuTnXV+Dd19SfcrKiCtc66vwbuvqT7lhq9S1lRRzQjTt0aZGObkwndkY6la0wg4+lIZafTlHFPE+KRrDtMeCCN54grsqFKAiIgIiIKxrv8wt38wi9jlZlWdd/mFu/mEXscrMggrFTU7aZsjWue4PkdIdo5wXHOB4lmK16SnNO2QGR0m3K6TtujJzjyBBsrVrrhSW+NslZOyFjnbIc87sraVP/KS3atFK3OM1AH3FB3DqG0NnEBuNMJD0coMengtqrr6WhpuyKqZsUOQNsndv4LkP0pan2R1FFSxsL2ZbKRl4d0HPHiqaKqaf8nc0Uxy2nq2xsdno448xP3oPoEN/tVRVNpoa+CSV5w1rH5zu8SyV14t9uc1tbVRwucMhrjvI8ir9usdBbNNR3PsNhroKY1O2XO+OGkjpWroq0w3SGa83NraupllIbyg2g3HHdwzn0YGOKC20NxpLhGZKOojmaDgljs48vSFNbcqO3s26ypigB4bbgCfIOJVTrKWGxa1tnwczkY60FksYPanfjgsVoo477rC51dfGJY6V2zHG7eAQcDd04DT6UFuobvQXHIo6uKZw4ta7ePNxU190obc1pramODa3NDjvPm4rmT6Xpm3iluVA8UUsT8yNjZ2srekYyAN2d6rFNV26p1Pcau9RSzuil2YWNjc9jQN28AY4AcUF5obrQ3EONFVRz7Pxgx28ebipr7pRW5rH1tTHCHnDdo7z5lSp6igg1HQV1ipZ2PfLsVDORcxhacDOMYB3+TcvWpI5KPVDrlcbfJX20RgNBblrDjp6OI6etBcaC7UFy2xRVUcxZ8YNO8eZTXXegtxArKuKEngHO3+jiqvpx1hud8jrrbytFUsYQ+kADWvBBBO7jxzu6huWpdmyWrUlVcrpbDcaWTHIy43RDG4Y4Z6N/VnpQXOgu1DctrsKqjmLfjBp3jzLdVOsAsFxvbbhapJKaZjDtUoaGBwOckjh09HUFcAg9IiICIiAiIgIiICIiAoUqEFatfy5u38CNWVVq1/Lm7fwI1ZUGGaOJ8kLpAC9jiY89eDnHmysywzQRyzQSPztQuLm4PSQR7CVmCCUREBERAREQEREBERAREQEREBERAREQEREBERBBVctHy11B+7T/gVgllZDG6SV7WMYC5znHAA6SSqna7rbo9W3ud9fStilbBsPMzQ12Gb8HO/HiQW9SoBypQEREBERAREQEREBERAREQEREBERAREQEREBERAREQEREFY13+YW7+YRexysyrOu/wAwt38wi9jlZkArXo45YmSCaXlC6VzmnqaTkDzBbBWvSCoDJOyXNLuVcWbPQzPa/cg2VTvyk5FnpS0ZIqBjy4KuKrusbTVXehp4qNrS+OYPO07GBhByKrVVwnt76FllrIq2SPYBwcAkYyN3UvN5sklq0EKFuZZuVa9+w3O8nfjyf0V3Y3DADxAwveEGlTQMms0NPMzLJKcMe09RbghVK3tuOi3VEElHLX0UztuN8A+KcYOR0bsehXrCjCCoUMVVqPUFNd56V9JSUjdmNkvxnu37/EFidFctN36urKegkq7fVHbdye9zTx4ceJKumExuQVCirLpqO7wTxxz0FupSHPa4kGZ2QcHr4f5yschqdKXetqm0UtXR1ztsGHjG7J3H0q6YTCCoUV1vN+vNO6lgmoLdCQ6YyNGZDnhkjpxjd41lutwu1lu0k74JK61zNAaxgGYjuzwHl/yFacJhBRKeJ+oL9b6uitb7bFSP5SaVzNnlN4OzuAzwI863a26Xmx3Wd9bTvr7fUOPJckN8YycA7uo439St+FGEFEoqOe9aio7rRW51spYMcoXANMhBJIAHHPDKvYU435QDCCUREBERAREQEREBERAUKVCCtWv5c3b+BGrKq1a/lzdv4EasqDBPTiWaCTbc3kXl2AdzsgjB9KzhYZonvlgc2UsbG4uc3HxxskY8W8g+ZZgglFyrzfaazPp2VEc0j59rYbEzaJ2cZ9q0OeVH3Dcfs5QWRFW+edH3Dcfs5TnnR9w3H7OUFkRVvnnR9w3H7OU550fcNx+zlBZEVb550fcNx+zlOedH3Dcfs5QWRFW+edH3Dcfs5TnnR9w3H7OUFkRVvnnR9w3H7OU550fcNx+zlBZEVb550fcNx+zlOedH3Dcfs5QWRFW+edH3Dcfs5TnnR9w3H7OUFkRVvnnR9w3H7OU550fcNx+zlBZEVb550fcNx+zlOedH3Dcfs5QWRFW+edH3Dcfs5TnnR9w3H7OUHcrYGVVHNTvGWyxuYRnG4jC+M2iiNTfqWjkDXAzhjgeBAO/7sr6Vzyoz/wCRuP2cqoWyrpaXWVRcex6swAue1jYO2BcOBHQN59CD6iF6Va55UY/8jcfs5U886PuG4/ZygsiKt886PuG4/ZynPOj7huP2coLIirfPOj7huP2cpzzo+4bj9nKCyIq3zzo+4bj9nKc86PuG4/ZygsiKt886PuG4/ZynPOj7huP2coLIirfPOj7huP2cpzzo+4bj9nKCyIq3zzo+4bj9nKc86PuG4/ZygsiKt886PuG4/ZynPOj7huP2coLIirfPOj7huP2cpzzo+4bj9nKCyIq3zzo+4bj9nKc86PuG4/ZygsiKt886PuG4/ZynPOj7huP2coLIi5Vmv1LenVDaaOZjqctD2yt2SM5x7F1UBERAREQVjXf5hbv5hF7HKzKs67/MLd/MIvY5WZBB4LHC+R4eZIjGQ8gAkHaAO47utZSsFLLJK2QyQGItkc0AnO0AcB3nG9BsKMZUoghSiICIiAiIgIiICIiAiIgIiICIiAiIgIiICIiAiIgKFKhBWrX8ubt/AjVlVatfy5u38CNWVBgnbM6WAxyBrGuPKNx8YYIAHnwVnCwTmcTU4ia0xl5EpPEN2TjHnws4QV+9fK3TvlqfwBWBV+9fK7TnlqfwBWBARce4antVtqZKerqDHLGAS3ZJO/hjCyc4Lb8Ei5moxSk7IcWkEnOMY49CDqIuJRars9dVMpoKo8q/c0PY5uT1ZIW7crvRWqNr62dse18VvFzvIBvKDeUZXKtuorbdKg09LOTK0bRY9haSPFkb1q0PYnO+v5OunkqeSG3TOB2GDtd46Or0oLAoyFxazVdnoqo009WOUacODWlwafGQuPp+vbWa3uskNQ6WlMO0zDiW/qbx96C5otK13Wku1M6oopDJG1xYSWkbxg9PlCimu1JVV9RRQvLp6f8A2jcYwg3kXDrNW2aiqX081VmRm5wYwuAPVkDiujbrjS3OlFRRyiSMnGRxB6iOhBtomVx59T2mnlqYpqrYfTEB7S05yTjAHT5kHYRcePU9okoH1orG8ix2y7IOc9AxxWa1X2gu5lbRTF7osbTXNLSM+VB0kXMul/ttoexlbPsPk3hoaXHHWcDcptd7oLu15oZw8xntmkbJHjwejxoOki5Fw1Na7dVdjVFQeWAyWMY5xb5cBZrVe6C7iQ0M3KGM9s0gtIzwOCg6JC8NY0Oc4NAc7icbyuLNq+ywTSxS1RbJFIY3N5NxORuON3Dcty1Xugu4k7Cm23R/HaQWuHmKDo4RQSuVc9R2y1TthrKjZlIzstaXEDx4G5B1kWha7vRXeF0tDOJAw4c3g5vlHELnu1lY2tcTV7w7Z2dh2c+THBB30XOt96oLlSy1FJPyjISdsYILcDPDisttudNdaXsmjeXxbRbktI3jyoNxFo0t2o6uuqaOCQumpt0o2ThvnXPn1lY4JnRurNst4ljC4ekDBQd5FxL5WR1Ok6yrpJcsfA5zHtKjSk+NKUU08hIEZLnvd1E8SUHcRV8a0sRkDOyyMuxnk3Y9OF0LleqG1wRT1c2zFK7ZY5o2gd2ehB0EXBdrGxtn5I1o442g1xb6cLsyVEUVO6ofI1sTW7Tnk7g3Gc5QZUVfj1pY5JWRir2ds4DnMc0eckYC61XcKWiozVVMzI4AAdvOQc8MdaDaRcSk1XaKypZTx1JbI84aJGOaCerJHFdsFARSiCEUqEFZ038p9SfxYvY5WdVnTfyn1J/Fi9jlZkBERAREQVjXf5hbv5hF7HKzKs67/MLd/MIvY5WZBBWKmnE7XkMezYe5nbjGcHGR4upZSvEUrJQ4xvDg1xacHgQcEIMqIiAiIgIiICIiAiIgIiICIiAiIgIiICIiAiIgIiICIiAoUqEFatfy5u38CNWVVq1/Lm7fwI1ZUGCeSRk1O1kW2x7yHu/YGCc+kAedZ1gnnMU1PHybnCZ5aSODcNJ3+jCzhBX718rtOeWp/AF3+hcC9fK7TnlqfwBd/oQUo0sFX+UyoZURNla2nDg1wyM7LRw8hKwasLhqW10UNEyphjjL2Ugw0OJz5ugLvRWaoZrKa7l7OQfCGBue2zgD+i93+yyV0lPW0EjYLhTH+ze7gR0goK5e4btdaSONmm+xpoXAxTMkaCzHVhb16t95FZa7nS07aueCHYkheRufje4DcOno6gsk9m1DdZ4W3Kvp4aaNwc5tNtAu8S371aK2Wqp6201fIVEA2eTkzyb29RA86DlUl0pqy/0Lrtbai33IAtikyQ154YPSeK12zvpdZajqIscpFQue3IyMhrCPKt4WC73G70dZeZqUxUjtprIGntjx6fGAt2isk8Gq6+5yOjNPUxCNrOJ/V4jH/CUGpoi30smnW1UkLZJqtzzM54B2sOIx5N3DyrRsVLDR64vVPAwMiZAS1o4DJacfeVvRWO82eWaOx1cDqSV22I6hp/sz1DC9WDT9wob7WV9wqIpzUR7JczIJJIPDoG5Bi/Jr8nZfpLvwtWtbZjT6o1NO1peY4i8NHE4Gcfctilsd9s76ins9TS9hSSF7RK07Tc+7d6Fm03p2stV0r6mtmjnFSN7m5y4k5OQgr+lJK6ntr5aewiu5dxLpzI3Lh1YPn9K6VihulsrrrWfA7oIJYttkAeCNscAMeU9C2oLJe7NLURWWppTRyyGRrKhpywno3f53LpWKz1FFLNWXCrfU1k3HBOwwdTQg59Hqa61FZDDJYZ4mSPDXPJPagneeC1NP0sFTrW9vnhZI6NwLNsZ2Tnx+RXXguDZ7NUUF/ulfK9hjqiCxrScjf0oOLbqCkf8AlKuEZp49iGASRt2RhrsM344frFbUzuxvylQsiDWNqKU8rgfGwHHJ8fahdCjs1RBrGtuznsMFRCI2tB3ggM/7SlRZqiXWVLdmuZyEUJjIz22cO94QVi0VNZLeLlcIrM+vnM7m7UkoBhbnc3B9HmXQt0F252w3AWY0NPJEYp2scwh3E7Xp2eG/d410qyy3GkustdYZoIuyR/bwzN7UuH6wx07z/kr1a7NcXXM3G81gllaMRwRZEbejJHSUHMiuVHb7zcm2W01NbVulxNID2odk5GTvAzn0LVttTXP/AChROqqPsB88Ti+Jp+OA1xBOOJyPuXRhsN4s1XVCxS0baWdwcBO0lzd3DPSOpe6HTtxi1FS3asq21MgY5soAxs5BADR1DKDS0hQwVGpb7UzRte+GoLWbQBxl7skePcFntgDfym3VoGB2MDgdZEeT966enrNUWuvutRM+NzayflGBp3gZcd/1gopLNPBrKtu7nsMFRAI2tB7YEBn/AGoO487DC7BcQM4HSvnGmamvbLWV0NmNwlllIMz5BtNH7O9fSeKrMllultuFRNYZqZkFSduSGZu5rutuOCDS0/SXKLVU1bLajRUs8RaWtc3ZaQBg7uOcH0rB+Tu3wPNdXPY18rZeTYSM7I4nHlyPQu5Z7NWxV8lxu1Zy9U4bLI48iOMeIdP/AO00nZqiy0tVFUuY50sxeCw53YxvQc21f2P5R7pBF2kToA8sbuBOGb8de8+leLfWU+lqq+UkxDY2kVVMw5BkBB7UHf07I9J68dWls1RDrGsu7ns5CaIRtaDvzhv/AGrU1hpeW+zU01M+OOSMFjy/O9u4j0b/AEoObbYKuj0Lcbm0l1bWgyuLhghucZ9G0R5QsVgFfRWeNkOmW1DZm7ZmMg/tAd4O/ONxG5XgUUPYHYWzmHk+Sx/w4wq9HbdTW+EUdDWUctNGNmJ8zDttb0DzbkHNoqOvodH3yKtp308ZDnQxucCGg8QMLBK8SaR07QOmfEyrnDJNndlm0Qcnh0hWGCwVEem6yhlqeVrKsOL5Xk7IceAHUP8AFeDpjsrSdNaaqUMmhGWys3hrsn0jfhBtXOz29un56cUkfJwwOLARvaQ04OeKpVwlNXoiyiToqDHuO8gZCsjbXqaopBb6qvpW0rm8m+VjSZdn2ZI3ZXP1tbobfYLZQ0uWsZPsgnicg7z48oO/dbLbotN1VOykiDIoHuZhu8ODSQc9apddV1E2i7NCRJIHzPaQDgODTgNJ6/crKLTqSopTbqm40wo3DYdM1h5Vzf8AELp1WnaOexx21oLRC3MMm7aY4frZ8vHyoK9cW3KutTqEaWbE3Z2Y3Nkb/ZnoI3L3X2a7Vuk7Y0Q/6ZROy6B7hlwBwN+ccMFbc9v1VXQdiT11JDE4bL5Ymnbx/ity6aekmtlJBbquWCakdtMke8na69ryneg4lfd2VDqSDU9pmpJGygxVETsNYevOd2NxO88OsK8xlrmgsILSMgg5z41U6uyX+8iGmu1TRijEgfJyDTtOx0Anh/nirXExscbWMGy1oAA6gEGRERAUKVCCtab+U+pP4sXscrMqzpv5T6k/ixexysyAiIgIiIKxrv8AMLd/MIvY5WZVnXf5hbv5hF7HKzIBWOGSKQOMTmuDXlrtnocDgj0r2VjgjijDxC1rQXuc7Z6XE7/PlBmREQEREBERAREQEREBERAREQEREBERAREQEREBERAREQFClQgrVr+XN2/gRqyqtWv5c3b+BGrKg16ipZBNBG4OJmcWtI4AgE7/ADBbAWGaeOKWGN5w6Zxazd0gE+wFZggr96+VunT46j8AXfXD1BbLjV19urLZJCyak5T/AG2cdsAOjxArX5LWHdFt+o5BZPOm7rVb5LWHdFt+oU5LWHdFt+oUFl3dabutVrktYd0W36hTktYd0W36hQWRTu61WuS1h3RbfqFOS1h3RbfqFBZNyYCrfJaw7otv1CnJaw7otv1Cgsm7xKdyrXJaw7otv1CnJaw7otv1CgsvnTzqtclrDui2/UKclrDui2/UKCy+dRu61W+S1h3RbfqFOS1h3RbfqFBZdyjzqt8lrDui2/UKclrDui2/UKCyJu61W+S1h3RbfqFOS1h3RbfqFBZfOo3darfJaw7otv1CnJaw7otv1CgshUdKrnJaw7otv1HLiVceohqqgbJLR9mci/kiGnYAwc5HWgv44J51WuS1f0VFt8faFTyWsO6Lb9QoLIcJ51W+S1h3RbfqFOS1h3RbfqFBZfOo3darfJaw7otv1CnJaw7otv1CgsibutVvktYd0W36hTktYd0W36hQWTcnnVb5LWHdFt+oU5LWHdFt+oUFl860LpaaS7RxMrGOcInh7NlxGCuTyWsO6Lb9QpyWsO6Lb9QoLIAAm7rVb5LWHdFt+oU5LWHdFt+oUFkU7lWuS1h3RbfqFOS1h3RbfqFBZfOnnVa5LWHdFt+oU5LWHdFt+oUFlymVWuS1h3RbfqFOS1h3RbfqFBZcplVrktYd0W36hTktYd0W36jkDTfyn1J/Fi9jlZlX9N2mvoK241dxkhfLWOY7+yzjIzn2hWBAREQEREFY13+YW7+YRexysyrOu/zC3fzCL2OVmQQVip6eKmDxE3ZD3mR2873E5J9KynoXiKPkw4bbnbTi7tjnGTwHiQZUREBERAREQEREBERAREQEREBERAREQEREBERAREQEREBQpUIK1a/lzdv4EasqrVs3a6uoO4mCM/erKEGKZ8TZIRIW7bnER545weHmysqxSRxPkic9rS5jiWZ6Dgjd5srKEBFKIIRSiCEUoghFKIIRSiCEUoghFKIIRSiCEUoghFKIIRSiCCqzcPl9afo8vsKskhcI3Fgy4A4HWV8qqdYVUl8p7g+jibJTMdHyeTg5yDlB9XCLFSvkkpYnzMDJXMaXsH6rsbx6VmQQilEEIpRBCKUQQilEEIpRBCKUQQilEEIpRBCKUQQilEEKURAREQEREFY13+YW7+YRexysyrOu/wAwt38wi9jlZkEFYqaEwtka6V8m1I5+Xnhk5wPEFmKwUzJWNkEsvKEyOc04xhpOQPMEGwiIgIiICIiAiIgIiICIiAiIgIiICIiAiIgIiICIiAiIgKFKhBWaX9ItZ9Bb+JqsyrNL+kWt+gN/E1WdBgmgjllhkeCXROLmb+kgj2FZgsM0LZZYZC54MLi4BpwDkEb+sb/YsrUHpERAREQEREBERAREQEREBERAREQERQglFGVjkmjibtSPaxvW44QZVC41XqqzUm51dHK/9iHMhJ6ty0xqSvrTi12KqkB4PnIib96CyE9C+TV9oDdduoHNBjlqg7HAbDjtY9BI8yuppNUV3+3uFLQRn9Wnj2z6Xf0WjNpC4tusVfTXcvnY0/2tQwOIPDcOGN5QXJSq2JdV0YHKU1DcGt3f2bzG93j37lHOx9O7Fxs1fTY4uEe20DrygsyLjUuqLLVbo6+JjuBbKeTOf+bC6sc0crdqN7XjraQUGRFGUyglFClAREQEREBERAREQFBKlQUDKjKpdq1ZNzqrLZcJGmAzvigcWhuwQ4gA49C7uqa6ot2n6qrpX7E0YbsuwDjLgOB8qDsAqVz7NUSVNloqmd21JLAx73YAySMk7lstqoHvDGTRuceDQ8EnzIM6KFKAiIgIiIKxrv8AMLd/MIvY5WZVnXf5hbv5hF7HKzIBWClFQ1snZLmOJkcWbH7Ge1B8eFmKxU7pnCTl2NYRI4N2TnLc7j5cIM6IiAiIgIiICIiAiIgIiICIiAiIgIiICIiAiIgIiICIiAoUqEFZpf0i1v0Bv4mqzqsUv6Ra36A38TVZ0GCaIySwPErmCJ5cWjg/cRg+nPmWYLBUMmdNTuieGsa8mQftDBGPSQs4QSiIgIiICIiAiIgIoTKCUUZWvU19JRgmqqYYR/xvAQbCEqvT6ytbX8nSdkV0mcbNNEXfecBYxd7/AF35jZRTtP8AvKuTAH/KN6CyZ8Sxz1MNNGZJ5WRMHFz3AAKvOst/riTXX3kGnjHSR4A85wVmp9H2qMh9S2atlG/bqZC77uCD1UaxssL+TZUmokzgNgYX58mNywPvl7qiBb7BKxp4Pq3hnpbx+9d2moaWjaG00EcI4do0BbGEFabb9S1v55dYaJp/UpY8n0ngvcejbaX8pWvqa6T9qomJz6FYsIg1KW3UVEAKWkghx0sYAfSN62c71UhI/wD/AJMdHtu2Oxs7Od3DqVdbcaih11VVTpJTTRVTmSkk7LWFxbv6PJ5EH1BM9HSsU8zIIJJpSGsjaXOJ4AAZKoWhq+a4aurp5HvLZIZHhpJwMvbwCD6FxUH0+ZfPmWn4d1jdqeWrnhZEdocm7yDC7NHoqGjrIagXOtcYnh4aXDBIPA+JB3qq20NYP9Ko4Jt2MvjBI865MujbTtbdKKikeP1oJXD2rWr7bWX+/TQVL6ukttM1uwGdqJXdJz5yFrxQu0rqKipoqmeekuJcwxyHaLHAjBHp49WUHQNnvlIzFvvzpccGVcYdn/mG/wC5eezdU0eeyLZS1oHTBLsE+Y+5WQBMbuKCvc7oIB/rGgrqE9csJLfMR5Vu0mo7PWENgr4S4jc1ztk/euoWggg8DuK59TYbVVZ5egp3E9PJgH0hB0A4OGRvB4EdKnKrr9H0THB1vqaygcOiGY7J8xz7V4bbNSUeOxr1FUtH6lVFx84yUFlUqtuuuoaPPZVkZUNH69LNnPkad6mPWNvaS2tgrKEjpngOPSMoLGi59NerbV47HrqeQkZAEgz6Fv5QSigFEEqEyiD5pT2P4br9Ssi2W1UNWHQvdux278jz49i3669fCmhrhTzkiupQxk4JG8h4G0PLhdTSlDU0161BNPDJHHPU7UTnDAeNp5yPSPStDW+mpqj/AE+2RF0r+1nijG94zkHHTvxlB4ulbUR6Z09b6WV0Lq9kcbpGnBDcNHH/AJgvd60hQW2yyVdDJPDVUrTIJQ85cR7PMtmvstVU6XtT4GFlwt8ccjGuG/IAyPLuHoXi5XK7Xe2G3QWWqgmqAI5JJW4jYP1jlB39O1ktwsdJVT45WRmXY3AnhldNaVqomW62wUcbtpsLA3a6z0n0rcQSihEEosU00dPC+aVwbGxpc5x6AFr0t1oKzApqyCUnoa8Z9CDi67/MLd/MIvY5WZVnXW+gt38wi9jlZgcoIKxwSPkD9uJ0Za8tGT8YA7j51lKwUsxnbITE6PZkczDv1sHGfOg2EREBERAREQEREBERAREQEREBERAREQEREBERAREQEREBQpUIKzS/pFrfoDfxNVnVYpf0i1v0Bv4mqzoNeo5flqfkdnk9s8rnjjZOMefCzhYKh8zZqdscYcxzyJD+yME59ICzhBKIiAiIgIiICIiDVuFU+jo5J46eWpc0boohlzt+NypNZrm4Oq+x46SK3ZJG3V7RI8oA3egq/nescsEU7NiaNkjep4yPvQVWjoay8MzPqnlmnjHQlrcf8w3+kLfpdIWWndtupeyH8S6dxfnzcFlqdJ2WoO0aFkb+IfESwg9e4rUGma6lObdfq2PqE2JB96Dvw08EDAyCGONg4BjAAPQsuN6rjpdVUQG3BQ3Fo6Y3GN58ud3oUN1byBxcrTXUnQX8nttHnG/7kFlwi5VLqOz1mBDcICTwDjsn0HC6jXBzQ4EFp3ghB6RQD4kyglQVKgoKcP0on6L/APFc2mpDXVmr6drdtznEtb1uDnEefIVk+BagaxN424uQ5Hk9jJ284xwxj70stkqLdfLrWSvidFWP22BpO0N5ODu8fWg4Mt2qbxpK3UFNIX1ta7seTtt+GjtiTx3jBPiJWxYYG0v5Q6+BoAbFQsYAOG5sQW1ZNJuteoqmvL4jT9saeNucs2j0jGBgbty3aSzVEGsa27ufEYJ4BG1oJ2gRsDfu4dqgrEVsqrprK8R0tymoHMO058WcuG7duIVgtumrlRV8VRPqKrqo2HLonh2HbvG4+xZrVZaii1HcrjJJEYqrcxrScjhx3LvoNW5VQobdUVWztcjG5+yN2cDK4GjaM1dK2910jp6yoLthzznk2AkYA6OBXfuMU09vqIqcsbM+MtjLxlocRuyMHd5l4s8FVTWyGGukjkqGg7bomhrTvOMAAdGOhBugYUqEyglFGVz6u+Wyiz2TXQRkdG2CfQN6DoFQq5JrCmlcWWyirLgf2ooyGek+5G1Gqa7/AGVJSW5h4OmdtvHjwN3pQWLcFqV1xt9E3/TqmCIY+LI4ZI8nFcXmxX1mfhS/VUrTxZABGP8APmW7SaUstIQ5lCx7+JdKS8k+dBwa2s0vcJHMpLRJXTZ/8pAW7z0kjC5sNg1FLUPNrZU2uldwjfVkY8uN/wBy+jxxRxMDI2NY0cGtGAvWEFVotK3Hkf8AT9RXEy9UFQ4Aenj9y2OasvhBeftJVjUoK3zcuI4akrsdGQCnNy5eEld9UKyIgrnNy5eEld9UKObly8JK76oVkRBW+blx8JK76oTm5cvCOt+qPerIiCufAd8buj1NIGjcNqka4+c53p8Cag8KX/Y2e9WNEFc+BNQeFL/sbPenwJqDwpf9jZ71Y0QVC72i9xWmrfNqJ00bYXF0fYjW7Ywd2c7sqhUVgu1dg01DOWng4tLR6TuX2ogHipwg+f2vTGpo2sEtxZDGw5bHI4yhp6w0ggK+xBzY2h5y8AAnrK94RAKw01RHUteY89pI6N2RjeDgrKcY3qGbODs44nOOvpQe0REBERAREQEREBERAREQEREBERAREQEREBERAREQEREBQpUIKzS/pFrfoDfxNVnVYpf0i1v0Bv4mqzoNeed8U0DGwue2Rxa5w/UABOT5wB51nCwT1Aimgj2HOMzy3I4NwCd/oWYIPSIiAiIgIiICIiAiIgKCMqUQRhMKUQc6rsdrrsmqoYJHHi7YAd6RvXL5nUcBL7dV1tA878wzHB8oPEKyqEFZNFqqjOae50tc0fqzxbBPo96lt+vFJn4RsExaOMlI7lP/AG8fvVlwmEHAp9ZWaZ+xJO+nfwInYW4PVnguvT1lNVt26Wpimb+1G8O9i9T0lPUtxPBHKP8AjaCuPU6Ps0zjJHTupZOh9O8sI8g4fcg7ilVtunrrR5Nvv8/7lS0SD7+HmUGt1TRH+3t1LXMH69NIWn0H+gQWXG5ThVuLWNPEdm50FbQEHBdJEXMHnG/7ltO1bYmxcobjER1AEn0AZQdnh0qVWnapqKogWqyVtRng+Qcm0+co0asrm9u6itjSegcrIPaEFkLhjJ3eNcyt1DaaAkVFfCHfstdtO9Ayuc3SQqXbV0utdWdbDJsMPmC6lHYbVQgdjUEDCP1i3aPpO9Byxq+OpJbbLZXVpHBzY9lvnJ4KDJqutOWQ0VtjP7buUePRuVlDQ0YaAB1AKcIK5zXlqx/ra81tUDxjYeTj+qFt0elrLRkOjoInOH60g2z967ClB5DQAAABjcpwpRBGFKIgIiICIiAiIgIiICIiAiIgIiICIiAiIg8leImRMDhE1jQXEu2QBlx4k46V7KxwwxwBwjaG7Ti92OkneSgzIiICIiAiIgIiICIiAiIgIiICIiAiIgIiICIiAiIgIiIChSoQVml/SLW/QG/iarOqxS/pFrfoDfxNVnQatZVtpGMe+KeQOdsgQxOeR5QBuHjU1VU2kg5V0csgBxsxRl7vQMlbGEwg15qpsNNy5jmcMA7DIy5/1RvXoVDTSio2JdnY29gsO3wzjZ458SzYTCDBT1LaiAStZKwHPayRljvQd6ilqm1UZeyOVnbFuJYyw7vEd+FsJhBrU1YypfK1kUzOSOCZYnMDvISN/mSKsbLVSU4ina6Pi50TmsPkcRgrZwowg12VjH1j6YRThzG7W2YnBh4cHYwTv6+tH1bWVbKcxTlzxnbbE4sHlcBgFbGEwEGCaqbDLDG6OVxlOAWRlwb+8RuHnSrrGUjWufFPIHO2QIonPI8oA3BbGFGEGGpqW0sJleyV4BA2Yoy93HqG9RLVsipOyDHM4bIdsMjLn7/+Eb+lbGEx40GEVDTSdkbEuzsbexsHb4Zxs8c+JRT1LaiAStZKwHPayRljvQd6z4TCDBTVTamMvayVgDi3ErCw5HiPQopqxlS6VrYpmcm7ZJkicwO8mRvC2MJhBrR1jZKuSnEU4cwZL3RODD5HEYKMrGOrHUwinDmt2tsxODDw4Oxgnf1rYwmEGB9YxlUynMU5c8Z2mxOLB5XAYBUzVTYJImOjlcZXbILIy4DykbgPKs2Ewg16yrZSsa58c8m07ZAhic8jxnHAL1U1LaaB0rmSvAIGzFGXu9AyVmwpwg1papjKPsh0UzmlodsNiLn7+jZG/O9cqrmtNnjpq/4NDH1MjWNMdOBJkgkZGM53cF3sKuax3Ns/8yi9hQdulqG1MAlbHKwHPayRljvQd6UtS2pjL2MlZhxbiWMsO7xHo8az4Wld7lHaaB1XNDNLEwgOEQBLQenBI3IMtNWMqXzNbFOzkjg8pE5gPkJG/wAyMrGvrJKYRThzBkvdE4MPDg4jBO9KCsir6KKrpyTHK0ObniPEfGtGsv8ASUl4p7YWTS1E2MCIAhgPS7JGOvp3IN5lY19Y+mEU4c1u1tmJwYeHB2ME7+GetJKxsdXHTmKcueMh7YnFg8rgMBZx4/vU7vEgwz1TYHxMdHK4yu2QWRlwHlI4DyrzWVjKNjXvimkDnbOIYnPI8oA3BbBTcgw1NS2mgdM5kjw39WNhe4+QDevMlY1lGKkxzFpaHbDY3F+//h4538Fs48aYQYW1DXUwn2JACzb2Cwh+MZxs8c+JRT1Tain5ZsczG7+1kjcx27xEZWfHjTCDXpKttXFyjY5oxktxLGWHd4j0KKasZUvlY2OdhiODysTmB3kJG/zLZx40wgwR1LZJ5oQyUGLGXOjIac9RO4+ZeW1jHVrqURT7TW7ReYnBh8jsYz4lsYU48aDWfWMjqo6cxzlzxnabE4sHlcBgelJ6xkE0UTo53GU4BZE5zW+UgYHnWxhThBr1dY2jja98U0gc7GIonPPlIA3BeqmobTQOldHK8Nx2sbC9xycbgN6y4TCDFPUNggdM5kjwBnZYwucfIBvRlS11KJwyUAs29gsIfjGcbPHPiWXHjU4QYKaqbUwcs2OVjd/ayRuY7d/wkZUUlW2riL2xzRgOLcSxlh8uD0LOiDXpqxlS+VjYp2GI4PKxOYHeQkb+HQvUdS2SplhEcoMWMudGQ056idx8yzJhBgFWw1jqXk5g9rdrbMTgw+IOxgnxKJKtkVVHTmKdzpBkObE5zB5XAYHnWxhMBBr1FYynlijdFO8yHAMcTnAeUgYHnSrrG0bGvfFPIHO2cQxOeR4yANwWwmEGGqqG00DpnsleG4y2Nhe478bgN54qaeFkAeGF2HPLzk53k5Ky44IEHpERAREQEREBERAREQEREBERAREQEREBERAREQEREBERAUKVCCs0v6Ra36A38TVZ1WKX9Itb9Ab+Jqs6AiIgIiICIiAiIgIiICIiAiIgIiICIiAiIgIiICIiAq3rL4tn/mUXsKsiresvi2f+ZRewoLGsVRDHUQvhmYHxyAtc0jIIWVEFJpqkaKq56Ksmkkt8kZlpXFpJDulm7/PSuhpa0P2nXu4sJuFXl4z/ALth4AebHkG5av5QR/ZWscc1QVv3cMIKp2der3WVZs1TT09HTP5IPezaMrgN5GQd3BZ7Heq34SfZ70xra1rdtj2Y2ZG+bgVW9OWGgeauiulXNTVtPLjYZMGBzSBhwzx6d/Vhdaw0llj1DL8Gdn1c9PGduYua6Lfuxndkno6OKCKG6X3UfLVFsqaWigjkLGRyM2nuwAcnIPWF29M1tdV0czLnE5lVTyuie4twH46RuxjyKuQUNivlRU1UEk1orIZDtjbDHde0R0ebqXS0RcqiqkuVHNVOq46SUCKdxy54JdvJ6eAPnQWtERAREQEREBERAREQERQglFGUyg4errhVW2zieikDJjK1gJaCMFaoodWkZF4o9/RyA9ynX39wMP8A9xH7VZGjtR5EFa7B1d34o/UD3J2Dq7vxR+oHuW5VXt0GqqOzCAFtRCZOU2t7cB27GP8Ah6+laV81YLPfIaGSna6J4aXSl+NkE4Jxjo4oJ7B1d34o/UD3J2Bq7vxR+oHuVkDgQCN4PAquS6qa3VTLNFAJGlwY6Xb+KcZIx4kEdgau78UfqB7k7A1d34o/UD3LHNqe4OvNXb6C1CpNMcF3K43dfBZBedR5GdPAD+OEDsDV3fij9QPctvTlTcJX18FynZNNTTBgcxgaMbIP9V2W5I37j1Lj2L+9b39Kb/02oO2iIgIiICIiAiIgIiICIiAiIgIiICIiAiIgIiICIiAiIgKFKhBWaX9Itb9Ab+Jqs6rFL+kWt+gN/E1WdAREQEREBERAREQEREBERAREQEREBERAREQEREBERAVX1zIYaW2StY6RzK+NwY3i7AduCs6rmsvi2f8AmMXsKDzzrq/Bu6+pPuTnXV+Dd19SfcrLhEFRrL4a4Riq0pc5RG7bZtQncevgtjnVV+Dd19SfcrMiClVtwguE3K1mkLjNJjZ2nQHOFmor2aCHkqTSlyhjznZZARv6+Ct6IKRV1tNXS8tVaNr5ZDxeac5PlOFtUV9dQQCGk0rcoYwc7LISBn0K2ogrXOur8G7r6k+5OddX4N3X1J9ysqIK1zrq/Bu6+pPuTnXV+Dd19SfcrKiCtc66vwbuvqT7k511fg3dfUn3KyogrXOur8G7r6k+5OddX4N3X1J9ysqIK1zrq/Bu6+pPuTnXV+Dd19SfcrKiCtc66vwbuvqT7lhqtU1hpZQNP3SI7Bw8xkBu7jnHQrWsc0TZoXxPzsvaWnHURhB8jpNZXylLcVnKtH6srQ7Pn4/erNa9d1lSQySzyTvxxpsnPm3+1d6h0lZaEhzKJkrx+tN2/wBx3LssiZG0Nja1jR0NAAQVzXhzp9h/+4j3dW9WVvxR5FW9ejFgb9Ij9qsjfijyIKhcv0n2n6K72SrQ1NbWXXW8VG/I26U7JHQ4B2Pvwt+47/yn2n6K72SqKz9JdHu/8ufY5BtafvzXaQdWTEmShYY5ATvcWjd6RhVW1UU1PqWy1VVtcvWudM8O8ZOD5xvXuelmg1LVafhaBT1tVHI7H7AO1u8XuXdvzQzXFhAGAGkD0lBoUtyktutby+KgqawvIaWwNLi3hvKsNBqGoq6yOB9juFO15wZJYyGt3dK5unvl3ffIPaFcMIJC4ti/vW+fSm/9Nq7S4ti/vW+fSm/9NqDtoiICIiAiIgIiICIiAiIgIiICIiAiIgIiICIiAiIgIiIChSoQVml/SLW/QG/iarOqxS/pFrfoDfxNVnQEREBERAREQEREBERAREQEREBFCZyglERAREQEREBERBBXznV2pZfhNlDLRBhoatswdynxwMkdG7IIK+jHivmf5SqQRXenqWjAmiwd3S3/AAIQXfTd2kvdrFZJTiDaeWtaH7WQOngOnPoXWXNsFGbfZKOlc3ZfHENsf8R3n7yV0kBERAREQEREBEUIJRQDlSgIiICIiAiIgIiICIiCs69/uBn0iP2qwNmiLR/as4ftBYbnbaa60hpqxhfESHYBxvC5PMmyfMS+ud70HYc2kdOJnciZWjZa/dtAdQPnUltI6cTkQmVowHnG0B1ZXG5k2P5iX1zvenMmx/MS+ud70HYLaUzCY8iZWjAecbQHVlHNpXyslfyLpGfEe7BLfIehcfmTY/mJfXO96cybH8xL653vQdljaRkz5WCFsj/jPGAXeU9Ky8tF86z6wXB5k2P5iX1zvenMmx/MS+ud70He5eL51n1guPYXB1zvZBBBqm7x+41YeZNk+Yl9c73rpWq0UdoikjomOY2R207acXZOMdKDoIiICIiAiIgIiICIiAiIgIiICIiAiIgIiICIiAiIgIiIChSoQVml/SLW/QG/iarOqxS/pFrfoDfxNVnQEREBERAREQEREBERAREQEREEFVC31epbt2VLSVVFHFFUPhAkjJO4/wCKt+Mqu6K/Mbh9Pl/og89jau7vt3qinY2ru77d6oqyogrXY2ru77d6op2Pq7u+3eqKsi0bxWPt9pqquNrXPhjLwHcCR1oOT2Pq7u+3eqKdjau7vt3qiunYbg+52amrZWNY+VpJa3OAckbvQuhlBXOxtXd3271RTsbV3d9u9UV073d4bLbnVkzHyNDg0NbxJPBbsEomgjlAwHtDsdWRlBX+xtW93W71RXOuunNQXd9O6trKB/Y7i5gDCAc4zndv4K658SIK52Pq3u63D/0io7H1b3dbvVFdm61D6O11dVGGufBC+QB3AkAnf6FwpNSVDdFx3tsMXLuONg52fjlv9EGTsbV3d1u9UU7H1d3dbvVFbGk71LfbW6pniZHIyUxkMJwcAHO/yqNWX42G3MmibG+okfssY/geknGQcDd6Qgwdj6t7vt3qinY+ru7rd6p3uWO56lqaLSlHdWQxOmqS1pa7OyMgnr8S1heNYuAIsdPgjI3/AP8A0g3extXd3W71RTsbV3d9u9UV0bDU3Kpo3vu1KylnEhAYw7tnAweJ8a6iCtdjau7vt3qitWrrNRWyrt4ramjkhqapkJEUZB3nereq1rD/AG1j/mUSCyBSoUoCIiAiIgIiICIiAiIgIiICIiAiIgIiICIiAiIgIiICIiAiIgIiICIiAiIgIiICIiAiIgIiICIiAiIgKFKhBWaX9Itb9Ab+Jqs6rFL+kWt+gN/E1WdAREQEREBERAREQEREBERAREQFXNFfmNw+ny/0VjVc0V+Y3D6fL/RBY0RQgrurLnPTMo7dRvMVVcJRGyXojGQCfLvH3rj3ywXO32isqorxUVO1HieOUZDmdOMndjeV0tZUcokt12iY6UW6XlJI2jeWZBJHk2fvWnfdV0VxsVVT29k88skZDgIziNu7JJ8SD3bRcXaJtsVtLWPlOxLMSByLCTl3mXKvVE+w07qul1LNJVNIIhc/JeCRndnz+QKKqGodpaysqXyxWs57JMbTtjeSCfEsd7bp+S0yR2CifU1JDduVrHkxNBySSRx3Y86Doa15au0xR3M1EkbJGROdTDe0lwznPWM4XWliukGn6Ckopy90gDZqt5G1Ew7848Q3eZcvUI5T8nNByeXBscAON+MNwfvWte69tyobU5kk/wAER4ZVyRNILXAAYPp+9BivNLJYIjU0upJJaoEEwvfkuGd/Sf8A9K90VdFPQU1S97WctE14DiAd4yqDfI7BJZ5xYKF08rdnbnYx5EQzxJPAnGPSrTb7NbbtY7ZJW07Z3MpmNadojG4btxQbt9ljk09c9h7XYpZM7JB/VKqMv6Jov3v/AMxVkr7TQ2rTl1bQU7YRJTSF2CTnDTjj5VXJ2Ob+SqFpaQ7azgjfgykhBt6UItF5+DdrENdSx1MLSc9ts9tj0O9C0NVf64uVzkDiae1QBoLTuEpcAR19DvO1dC+wVMFist4o88vQRxkt372uaAQcb8dB8RKGifSfk6qHSg9kVDDPJ15cQR92PPlBo6gGfycWnd+tH+Fy6DNW3URtA09UEAYzk9XkWhf2Od+Tm1hrTudGTgcO1cPar9DvhZ+6PYg1rRVy19uiqZ6d1NI/O1E7i3BI/plbyjClAVb1h/trH/MovarIq3rD/bWP+ZRe1BZEREBERAREQEREBERAREQEREBERAREQEREBERAREQEREBERAREQEREBERAREQEREBERAREQEREBERAREQFClQgrNL+kWt+gN/E1WdVil/SLW/QG/iarOgIiICIiAiIgIiICIiAiIgIiIIzhV3RX5jcPp8v9FYiMquz6JstRM+WSGUve4udiUjeTvQWJFWuYVh+Yl9a5OYVh+Yl9a5BZTvWNkUbC5zGNaXHJIbjPlVe5hWH5iX1rk5hWH5iX1rkFjLQ5pBAIPEEcVjhpoKcOEEMce0cu2GgZPjwuBzCsPzEvrXJzCsPzEvrXILIWjBHBeGQxsj2GRtaz9lowPQq9zCsPzEvrXJzCsPzEvrXILDFBFC3ZhjbG3OcMGB9y98FW+YVh+Yl9a5cbUWlLVbhbuxopB2RWRwvzITlpzn2IL9xUYCrXMOxEn+wl9aVPMKw/MS+tcgsmN2Ewq3zCsPzEvrXJzCsPzEvrXILJhSq1zCsPzEvrXJzCsPzEvrXILKirXMKw/MS+tcnMKw/MS+tcgsqrer/APbWP+ZRe1RzCsPzEvrXLJTaLs1LUxVEMUokieHtJlJ3g5CCwqVClAREQEREBERAREQEREBERAREQEREBERAREQEREBERAREQEREBERAREQEREBERAREQEREBERAREQEREBQpUIKzS/pFrfoDfxNVnVYpjj8otZ9Bb+JqsjpGsGXuDR1koPaLBT1UFU1z6aaOZrTslzHBwB6shZkEooRBKKEQSihEEooRBKKEQSihEEooRBKKEQSihEEooRBKKEQSqzqp3KXWwUrgDHJV7Z68tAx7SrKqzqbfqLTo6eXefuCCzBSoUoCIiAiIgIiICIiAiIgIiICIiAiIgIiICIiAiIgIiICIiAiIgIiICIiAiIgIiICIiAiIgIiICIiAiIgIiICIiAiIgIiICIiAoUqEFRv1mvzr1NcrLPCwyQiItyNsjp4jA6OlUq6WzULSX3GCslxxc4l49IyvseEIyg+eaMZqA2d3wVJQNg5U5FQHbW1gZ4DGF3+T1l89Z/RJ7lYw0AkgYzxUo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WsvnrP6JPcuXWtvLdSWP4XfROHLO5PsYO6hnOR5FdyvlF31Jc49RGaR0LpaGSSOPtO1G8tO7rQfWFK0LLPUVVopairAE0sYe4AYG/ePuW+gIiICIiAiIgIiICIiAiIgIiICIiAiIgIiICIiAiIgIiICIiAiIgIiICIiAiIgIiICIiAiIgIiICIiAiIgIiICIiAiIgIiICIiAiIgIiICIiAiIgIiICIiAiIgIiICIiAiIgIijKCUUJlBKLXNXTNdh1RECOgvCxzXW3wNzLW07B1ulAQbR8S+X6ktPL6+FKGhkdW+Nwx1EDaPpDlfzqCzd9aP1zfeufNUadlvMF1ddaYVELCxoFQ3ZI38R5ygsDQAMAYAXtcznBZh/wDVaP1zfevUd9tMrwyO5UjnHgBM3J+9B0UWv2bS90w5/fCyskbIMsc1w6wcoPaLznoU5QSihSgIiICIiAiIgIiICIiAiIgIiICIiAiIgIiICIiAiIgIiICIiAiIgIiICIiAiIgIiICIiAiIgIiICIiAiIgIiICIiAiIgIiICIiAiIgIiICIiAiIgIiICIiAoJwhVcrbncrlXVdtszIoux8NmqpSe0J6GjG88UHSuN9ttr3VlXHG87wzOXegb1y+ctbXAGzWaonjPCec8mw+MdYW5a9N2+ga17om1FTxfPMNpznde/guxjzoK3Hb9SV4c6tusdA3O6KljDj53HeFLtKGoP8ArG8V9W3oZt7DfQFZAMIUFUq9PaRt2y2uZFE5w3crUODnDrxtJb6LRvZDYqRlDLK84a17+UyeoBxO9c6vbRjXM41AGmlfCBTukyGDGDx4da27rY7VeYGPsE9HFWxODmuieACOo7PDy49qDuzWmx08TpZrbb42NGXOdAwAefC9tslme0Oba6EtIyCKdm8ehVf8otdUNooqI0r+TfsyOnGdnayRs8PIV2G6gZRadpqyrgfHPI3Zjpv13EbhgeMYPnQdH4Cs/eqh+zs9y8S6ds0sZY610gB47MLWn0gZXJ53yUjIpLraKqkhlOGybnDz8P8AOVtah1NHZOwnCndUMqskFpwQBjgOn4yBzK093vHrpP8AuWJ+ira07VFLV0bxwdFMd3pWudZPpnwyXG01NJSTHDZnb/Jkf586tTHB7Q5u8EZBQV4WG8QgGDUlTtAbuVia8Hy5Kwit1PbXDsyhguMP7dK7ZcPNjf6FaVGPGg4NPrC0SyclNLJSTA4MdSwsLT1HoC7rXte0OYQ5pGQRwIWGpo6erj2KmGOZuMYe0O9qrr7XXadnnqrHCyoo3jL6JzjkEdLSc9Z3e1BagcqVpWu4QXSgiq6d2WSAEjdlp6QcdIW6gIiICIiAiIgIiICIiAiIgIiICIiAiIgIiICIiAiIgIiICIiAiIgIiICIiAiIgIiICIiAiIgIiICIiAiIgIiICIiAiIgIiICIiAiIgIiICIiAiIgIiIIKqtomjtup7rS1hMMlZK2SnLtwkGDuB6/ErUtO42ukulPyNZC2RvEE8WnrB4hBtgqQcqsi1361uxbbiytpxwgrB2wHicN+fQoZqqWjfyd6tVTRu+djHKM9I/plBaFB6Fz6G922447ErIpCeDc4PoO9b6Cuw3Kgv10rbVXUceaV45NkwBc/GQSB6OHEFcvU+mqG20U12tr30U8GHNDHYaTkBdy86aorvKycufTVTDkTQkBx8RWtT6RgbVxT1lfV1rYzlsc7g5pPRkdKDm6wkml0NRSVJJmdyLpMjB2i05yOjel5HJ6m03LJ2sWwG7TuGccPvCst7tEN6t7qSdzmNLg4ObxaR1fetU6ZpJbOLdWSz1TAS5skju3aejZPRhBr66fTDTFS2p3ucWiIDjtZyMebOfFlcG6j+z0ZtnPxMk/+n1ruRaOpTKx1fW1ldGze2Kd+W561ztd00U1ysFM8YikmdG4N3dqSwHHVuQdHXr6Zumpm1IJc5zeSA47ec58mM5XZtTZmWukbUuDpxCwSOHS7AyuRHpCldO19dWVlexhyyKeTLQesgDerCMNAAxjgEHtQsNRVwUrdqomjib1veG+1cWq1fbIn8lSGWvn/AGKZm1jyngg75WjdrpS2ikNTVvIGdlrQMuceoBcltVqa4sPI0VLbo35AfUPLntHWAOnyrYt2m44ars24VMlwrB8WSUbo/wB1vAH3DggjSFBUUNrlNVEIpKmd0/J5yWA4wDu47l31AGFKAiIgIiICIiAiIgIiICIiAiIgIiICIiAiIgIiICIiAiIgIiICIiAiIgIiICIiAiIgIiICIiAiIgIiICIiAiIgIiICIiAiIgIiICIiAiIgIiICIiAiIgKFKIIx41GF6RBx7hpm0XF7pKijYJHcXs7Vx9HHzrQGiLdD21FUVlJL+3FMQVZ0QVo2O+x/7HUshDfitkpw7PlOVhe3WULtlj7fUD9sjZ+7crUgCCqcprX5m3en/FOU1r8zbvT/AIq2IgqfKa1+Zt3p/wAV4eNYvc1z6a2Ocz4pO8jyK3qEFZbbNTVI2qi+RUxPFkFOHgeLJwvZ0rJVA/Cl5rqvPFjXcmw/8oyrHhEFep9FWOB+12KZMcBJIXAeZdunpKelj5OmgjhZ+zGwNH3LOiCAMJhSiAiIgIiICIiAiIgIiICIiAiIgIiICIiAiIgIiICIiA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7766" r="63545" b="23847"/>
          <a:stretch/>
        </p:blipFill>
        <p:spPr>
          <a:xfrm>
            <a:off x="1403648" y="1244343"/>
            <a:ext cx="6984776" cy="5601081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3618771-18F3-48FA-85A8-4AE0940D9DA4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11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0" y="31008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/>
              <a:t>Flare 629040: Profile</a:t>
            </a:r>
            <a:endParaRPr lang="en-GB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5760640"/>
            <a:ext cx="1115616" cy="1124744"/>
          </a:xfrm>
          <a:prstGeom prst="line">
            <a:avLst/>
          </a:prstGeom>
          <a:ln w="28575">
            <a:noFill/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BDABALDA4MChAODQ4SERATGCgaGBYWGDEjJR0oOjM9PDkzODdASFxOQERXRTc4UG1RV19iZ2hnPk1xeXBkeFxlZ2P/2wBDARESEhgVGC8aGi9jQjhCY2NjY2NjY2NjY2NjY2NjY2NjY2NjY2NjY2NjY2NjY2NjY2NjY2NjY2NjY2NjY2NjY2P/wAARCAL9ArIDASIAAhEBAxEB/8QAGwABAAIDAQEAAAAAAAAAAAAAAAEGAwQFAgf/xABZEAABAwMBAwQMCQkECAUEAwEBAAIDBAURBhIhMRMWQVEUIlRVVmFxgZGTsdEVMjZTdJKUobIHNDdCUnJzdcEjNeHwJCUzQ2KCs9ImRIOiwkVkw/EXJ2Xi/8QAFAEBAAAAAAAAAAAAAAAAAAAAAP/EABQRAQAAAAAAAAAAAAAAAAAAAAD/2gAMAwEAAhEDEQA/APoCIiAiIgIiICIiAiIgIiICIiAiIgIiICIiAiIgIiICIiAiIgIiICIiAiIgIiICIiAiIgIiICIiAiIgIiICIiAiIgIiICIiAiIgIiICIiAiIgIiICIiAiIgIiICIiAiIgIiICIiAiIgIiICIiAiIgIiICIiAiIgIiICIiAiIgIiICIiAiIgIiICIiAiIgIiICIiAiIgIiICIiAiKEEooRBKIiAiIgIiICIiAiIgIiICIiAiIgIiICIiAiIgIiICIiAiIgIiICIiAiIgIiICIiAiIgIiICIiAiIgIiICIiAiIgIiICIiAiIgIiICIiAiIgIiICIiAiIgIiICIiAiIgIiIChFyLtqCktr2Q9tU1bzhlPDhzz5eoeNB18qM78dKrDo9VXF5zLTWuE8GtAkkA8Z4Z9CyjSMMzc19yuFVKfjOMxaD4gBwCDq1l4t1CcVVbDEepzxn0LmHW1gBI7NJI6onn+i2KTSlkpMbFBE93XKNv25XXa0MaGsaABuAAwAgr51pbX/AJnDW1vX2PTk49OFjk1Lcqhv+rbBVuzwdUYjHo/xVhM0QJzI0de/C9tc14y1wI8RyEFW+GdVeD8frf8AFPhrVXg/H63/ABVq2hnHT1KUFXi1Be4Mur9PTbHQad4cR5R6FlGsqRpzPbrpBH0ySU3at8uCVY0KCvc+NP5/PT5eRf7lu0morRWECCvhLicBrjsk+Y4XSOCcHpC51Zp60VxJqKCEuPFzW7Lj5xgoOkHAgEbwUz4lXOZdtYMQT1sDf1WxzkBvkysbqDUlucewbjFXRDhHVjtj4shBaAcqVwaLUkbqsUN0gdb6wjIbIRsP/ddwK7gORlB6REQEREBERAREQEREBERAREQEREBERAREQEREBERAREQEREBERAREQEREBERAREQEREBERAREQEREBERAREQEREBERAREQEREBERAREQEREBERAREQFClQg4GqK6drae10ZLKqvJY2XOBG0YyfLvW9arLQ2qLZpoWiQ/HlO97z1knetbUdrlq4oqyiyLhRkvgOdxORlpz1gJaNRUlxk7HeySkrAO2p5hsuz4s8f8AO5B2sImUCCVytST1VNYayWiGZ2sy3xDIyfMMrqrRu1fDbbfLV1LXOhYO2DRnju4eXA86Cp2Cxadr7XHUTy8vUSxgSmSbBa/AzgbuBW5p2y19ivtXFH29qezaY5zt4PQAOviD17j4llqNG2K4Qulp2GLlRlkkL8t8w3haVqNzsGoKSzVFYKukqGEsOy4uZgHh1DI8Yx1YQaFk1PBLq+omf2S6KtLYoGkA7BJA3jO4eTKtFRqihiqZKaniqa2aL/aNpY9vZ8ZOQPQuVYiBrq+OPAMBJ8W5eKC5VMz6nmtZYWwul7eqmkw156d2QenoKDuWTUdDfHSspWyxyxfGjlbh2OvcSFzna9tA228nVGRr9jkxGC53jG/GPv8AEuZY+zD+UKqFwfE+o5Ah3JDDR8XAHmWx+T2GPF0n2RypqNgnxDJx96DXm1ZTs1iyR8VY2JkHY/JOYARIXZzs54Yx4/Er4N+VXHfpCb/Lf/yFWIIJUEZG9SmUGrW0NLXwmKrgZNGeh4zjyLh2aaW0XuSwS7csDmmekeXZLGfsnPQCDhdW53qitTWdkyHlHnDImAue4+IBcyyUc9wukt9rmyROcDFSwvGCyLrI6z92/jlBZAcqVClAREQEREBERAREQEREBERAREQEREBERAREQEREBERAREQEREBERAREQEREBERAREQEREBERAREQEREBERAREQEREBERAREQEREBERAREQEREBERAREQQRlc662aiu0QbVxZc05ZI3c9p8RXSUIKwLbqO2jFBc462EcGVg7bybQ3nzqW6hu1PmOt09Ul7eLqdwe0+RWYhRhBX4tZWvleSq+yKGX9ipiLcejK3ZbrZqumfHLcKN0UjS1zTO0ZHpW/NTw1DNieKOVn7L2hw9BXNfpeyPdtG2U+T1Nx9wQca22eaAyQWLVLBT52hCI2Tln3/0C6Vk04LdVS1tZVOr66Q7p5G4LB1AZOPduUzaPsMzQDb2Mx0sc5p+4rDzNoofzCrrqE9UM5wT4wcoJGm54tQyXWluTomzOby0JiDttoxluSdwOOrIWOHTNZQTS/BF5fSU8r9swugbIAfETwXP1Daa60WaeujvtfI+PZw1ztxy4D+q34NNVcsEch1BcQXNDsbQ3ZCDLbNMOt98ddDXvnkka4Sh8YBcTjeCMY4cMLNZbVDpunqzPWsMU0pk2pAGBoPRknetcaRjm3V90uFXH826XZafLjissWirDE8PFDtHqdI4j0EoNK6x0VXeYLrR6jpKSeKLk/jMkDhknhteNblRrCzU2GMqHVMh3bFOwuJPi6PvWzzWsYOfg2D6q3qW30lEMUlNDD+4wBBw36mrnNPY2nbg4n4nKjYB8vHC8Nj1TcjmSantUByNlrQ+THn3efcrPhMIORadPUttkdUOdJVVjvjVE52n+YnguwBhFKAiIgIiICIiAiIgIiICIiAiIgIiICIiAiIgIiICIiAiIgIiICIiAiIgIiICIiAiIgIiICIiAiIgIiICIiAiIgKFKhARVuo1JWi61lFRWiSrNKWh72yAcRkbj5/Qnw9e/Buf1rUFkRVv4evfg3P61qfD178G5/WtQWRFW/h69+Dc/rWp8PXvwbn9a1BZEVb+Hr34Nz+tanw9e/Buf1rUFkRVv4evfg3P61qfD178G5/WtQWRFW/h69+Dc/rWp8PXvwbn9a1BZEVb+Hr34Nz+tanw9e/Buf1rUFkRVv4evfg3P61qfD178G5/WtQWRFW/h69+Dc/rWp8PXvwbn9a1BZEVb+Hr34Nz+tanw9e/Buf1rUFkRVv4evfg3P61qfD178G5/WtQWTKjKrfw9e/Buf1zVSrzqG8wX2pkbLUUTyW5gL9oM7UdHDx+dB9azvRfMrXrW/OfsGnZX+SIh3pbu+5X2z1tVXUfLVlE+jk2scm45OMDf/nqQaGuvklXeLY/G1dihOaGn/ht9gXA15W0zNO1dI+eNtRI1jmRFwDnDbG8DzFdW0XGjq6aKKmqYppGRN2mscCW7unqQdJFClAREQEREBERAREQEREBERAREQEREBERAREQEREBERAREQEREBERAREQEREBERAREQEREBERAREQEREBERAREQEREBERAREQFBUqEFb0/8q9SfvwfhcrIq3p/5V6k/fg/C5WVBCKUQQilEEIpRBCKUQQilEEIpRBCKUQQilEEIpRBCKUQQuXLp21T3CSuqKNk1RJjLpO2G4Y4Hd0LqqEGOOKOFgZExsbRwDQAF7wpymUFE/KbRAwUVa1vbNcYnuDd5B3jJ8WD6Vk/JlS7NBWVRB/tJBGD1gDP9V0tbyUc9gqaeWqgjnAD42ueMkg5wB4xkededCVNEdPQU8EzTMwnlWnAO0Tnh08QM+JBZ1KjKZQSihSgIiICIiAiIgIiICIiAihRlB6RRlMoJREQEREBERAREQEREBERAREQEREBERAREQEREBERAREQEREBERAREQEREBERAREQEREBQpUIK3p/5V6k/fg/C5WVVrT/AMq9SfvwfhcrKgIiICIiAiIgIiICIiAiIgIiICKEyglF5LgBk7gOtcut1HaKEHl6+IOH6rTtnPkGUHVKZVYdqisrMC02OrnB4PmxG0qXUGpri0dk3Cnt7DxZTNLneQk9PkQWGaohp4zJPLHEwcXPcGgecrh1WsrPC/k4ZX1cnQynYXZ8/BeYNHW4PEte+or5R+tUSEj0Do8q7dNR0tIwNpaeKEYxhjQ32IOC66airj/q+0NpYzwkq37/AKo3hOb11r990vkwaeMVKNgeTPT6FZQPEhOEHEo9I2WkIIomSu6XT9vnzHd9y81mj7LVku7EED/2oTsY83D7l3lKCs83rpRf3bf6gMHCOqaJB5M9A8yCs1PRfnNupq9g/Wp5Nh3oPFWUqMAoK63WNDC7YuFPV0MnVNCfuI4rq0V3t1wA7ErIZT+y142vRxC25ImSsLJGNe08Q4ZC5FZpWy1e99DHG/8Abiywj0IOzlTlVnmxWUm+132shA4MmxI0L0anVFBjlaOkuMY4vhdsO9B3ehBZFKrLdY08Dg250FbQk8XSRZYOjiN/3Lq0l7tlaP8ARq6GQn9UPAPoO9B0UUAplBKKFKAiIghU3VGpaqyalpIWkOpHQtfIzG85c4Ejx7grmqNqKjhuH5QbfSVDdqOWjc0jzS4PmOCgucE0dRTsnheHxyNDmOHSDvC4GiLtV3a1Tz1sgfI2csBAxu2Wn+pWjpiplsddJp24yAn/AGlNID2rgd+yPvPpWhpauda9D3WrYCXxzkNx0EtYAfSUF8NRCJeS5WPlP2NoZ9Cyg5VLtGkKGvs0dXWyTS1dXG2Xl9s5jJAIx93HK29D1tTNBXUdVM6fsOcxskecnZ37j6PvQWpaddc6K2hhramOAPyG7ZxnHH2rcVW1XEya+afjlY17HTvDmuGQdzUHS50WTvnT/XTnRY++dP8AWXFlvOl4XPa+3EBhILuw927zLyy+6Ve0Obbi4HgRSZQdznRY++dP9ZOdFj750/1l7gtlqngjmZb6cNkaHDMQBwRnfuWT4Gtfe+m9UEGDnRY++dP9ZOdFj750/wBZZ/ga2d76b1QT4Gtne+m9UPcgwc6LH3zp/rJzosffOn+ss/wNa+99N6oJ8DWvvfTeqCDBzosffOn+sstLfrVWVDIKauhllfnZa12Sd2f6LTvDLDZqVtTWUMDY3PDAWwgnJBP9Cta40VLSamsRpaeKEufMHGNoGe0QWYHKlQFKAiIgIiICIiAiIgIiICIiAiIgIiICIiAiIgIiICIiAoUqEFb0/wDKvUn78H4XKyqtaf8AlXqT9+D8LlZUBERAREQEREBERARFBOEBMri3XVNqtMroKmdxnbgmJjCXbxnycPGudT6jvF3Zt2izgQu3CaokAHoH+KC1ZWtV3GioWF9XVQwj/jeBnyDpXDNjvdfk3K9ujaf91Rt2R9bitqi0nZ6R22absmXiZKh3KE+nd9yDXfrGjmcWW2lq6+TgORiOz5yeHoXgzaruG+KnpLZG75x3KPHo3fcrJHDHEwMiY1jRwDRgL3hBWeapqmZvV1rK0cTGH7Ef1R1Lds1tsjIGVNrp6dzTkNmA2nbjg7zvXYKqlBWssFfd6GfDIGZrYMneWkbwPIQgsMdfSy1slFHOx1RGMvjG8tG7j6QuTV60slLMYjUPkI3OdEwuA8/uWhpKFrLHXXW4SGF1c9z5Jc7JDd+8Ho3kkY9yw2uqbFbY4LLp+aqp8nE8+w0SDaOTny+xB3rnW09fpe4z0kzJYzSy4c05/UKr1vprdWaAtsd1q30sIleWva4AlwdJgbwejPoXjTjg/RN+c1nJtPLkMByGjk+C5ly/RhafpTvbKg+iV9fTW2jdU1cojibgZ6+oBUbWmobfebHEyjkdyjKlrix7dk7Oy7f5MkLfvkLblrm20VWSKZkQk5Nx7V7hk7h05wAfECn5SqaEWelqBG0SsnEbXAcGlrjjyZAQXRatxuNNbKR9VVvDI2+knqA6StpVC8NNZry2Us7D2PHGZGgjIeQCeHmQc3VuoKG8UdCKKZ222pBdG4bLgMbjjq3q63C60NrjD66pZDnOyHHe7HUOJVX/ACg08LY7dM2FjZTUBm0GgEjHDyLb1O+3w3y2STU1RVVvbCKGLZII8YP3edBvW7VdpuMwhiqDHK4gNZK3ZL89WVy9V37sS9WumgrRExs+atrTwbluM+LBK5eqautqZLdLPajQs7IHJyGRpe7xEDeF0dZwxnUOnjybcyVJD+1HbdtGN/WgsFZfrZR0sdTPVxiOVpfHvyXjxDiVr2zVFrulR2PBM5s36rJGlpd5Fzb78H02pLfIylmqq2OJwZTQBpaGYOCQeHEnzLj6vrbhJT01XJafg5zJhydRyrTJnB7XdvHX5gg7moaOtut/obe9kwtD2F87o8gOcMnDiOjc3HlXC1Lp23WeutrqWF0raiXk30znkuk3je3x78ceJHjX0TcAqjp63vvlc7UFzy4bZ7DiJyI2gnB8oP3jKDc5ry0rR8E3eto8cI3u5SMf8pXkP1XRHt46K5RjoaeTef6KzYQoK2dXNpTs3O1V1Gelxj2mjyOHFdGi1Daa/Apq6EuP6jnbDvQcFdIjrXOrLFaq0Hsmggfn9YNDT6RgoOiHAqVSK+itNneTS6jqKBw/3TZDKB/y8VitmoNTyybEFF8IwH4kz4uR2x15yAgvmVVa+kqZPyiW6qbTymnjpiHyhh2WnEm4nhnePSsnwnqs/wD0CD7U33p8Jar8H4PtTfeg2NU2QXm3kwACsh7eF/A56s9RXG0vZJ59I3C3VkMlO+aZ2zyjC3gGkHxjIXR+EtV94IPtTfenwlqvwfg+1N96DXt95uVsoYrdPYq2eenaImyRM/s3gbgdrGBuXQ0paprZS1EtWGtqauUyvY052B0Dy8Vr/CWq+mwQfaW+9VPWNwvXZlLJW05oJGsOxyU21tDIydx3IPqWVWdTfKDTv0h//wAVTLRqHU22G0cs9WOBa9nKD08R6V2pay8Vd9sJvFCylIndsFp+NuGcjJI6PSgt1/A5v3Lr7Fl/AVoaFGdJUJ/if9Ry6GoPk9cvosv4CufoT5I0P/qf9RyDS1Hf7pQX6C2WyGKV1RC1zQ5pJDi4jPHhhq2JrxdaG0R9nU0PwnUS8jBFG7IcT0kdQ6Vq3L9J1q+iu9kq19bwuF6tVVJLLTUrSWOqIycxknxcEGesumpLPFHWXKOkmpGvAmbADtNB6fEP64W1qPUkttjtk9DEyqiqye1yQXDAwAejOepcy8UVDDaWz1eobjUU05DWtbKH8pv6B044+ZRqGKOnbpWKHlBGyVobygw7GWcR1oNqtvOoLPyVZdIKR1C54bIyInbbnhv8X9F1tRXp9qpoG00Inq6p4jhjJ4k9J+5c/wDKJ8mvJMz+qwan/wBD1DY7lOdmkjOw93HYPWfT9yDja0kvzbdBFdm0roXS7TXQA5DgCMHyglWu9fKXT/8AEm/6a5n5QrjSfAbKUObLNM5r48O+KBv2vRu866d5+U2n/wCJN/00Hf6FKjoUoCIiAiIgIiICIiAiIgIiICIiAiIgIiICIiAiIgIiIChSoQVvT/yr1J+/B+FysqrWn/lXqT9+D8LlZUBERAREQEREBERAUEZUog0qy10Ff+d0kMxxjL2AkefiuO7R1JC50lsq6y3yHphkOz5wePpVlUIKwINV0Dv7OppLjGD8WRvJuI9g9K9O1W+icG3a01lIf2mgSM8zhhWXCggEYO8dSDnUN/tVwA7FroXuP6hdsu9BwV0QQRkbwubXaetNwB7IoYS79tjdl3pGCuaNKz0bi61Xmspupj8SM9BQWTKrOrtNyXzsZ9M+NkkZLXOecZacenB3qeytU0G6ejpbkwfrwP2Heg/0C9xaxomSCK5U9Vb5ekTRnZ8xHuQdGstMdTYnWpr+SYYRE1wGdnAGN3VuXEorbqekp47fHVUTaWMbAlDCXhvWBwyrFR3KirhmkqopunDHgkebitrzoKvadN1dvtV3t7qhj46pr2wHfuy0jLvSOHUtar0rWzaNorQJIRUU8xkcSTskZfuBx/xD0K44U4QV/UdikuTqeropGw3ClcDHIdwI44P+etci72DUl8p2x11TRsET8sjYCA7dxKu+ExuQQFwdR2Oa4SU1bQTiGvpXZjc74rh1H/PWu+iCk3Gw6jvAhNfVUYEMoc2JgIHlz/RdO+WSumu0F3tU8bKuFhYWSglrhv4ekqx4TCCnXGw367Q08ldV0vKQSB7YY2kN8ZLuOcLf1PZay6S26qopImT0cheGyfFOcHOfEWjy5VhwiCrVVjura2K8UNRAy5ui5OoY4Hk3nAGR1cB6B59K86Zvt7igkrK6mMsZxyLGkMA6TnO89HBXXK59ffrXbi4VdbExzeLNrad6BvQbNayokopmUjxHUOYRG93BrugrT0/T3GkoXRXSaKWXbJZyYADW4G7gOnPpXPfqapqiG2ez1VTn/eyjkmeYnj9ydh6luLT2TXw22N36lOzbeB+8eB8iCwTVEMDC+aVkbAMlz3BoA8pXDq9Y2uGUxUxlrZQcbNMwuz5DwPmSm0fbmyCWsdPXyjftVMhcM+Tp8+V26elp6WMMp4Y4mjg1jQAEFfdXamrz/oduhoIj/vKp207y4HDzhGaYqq1v+urxU1IPGKE8nH5Djj9ys2EQcyg09arcQ6loomvByHubtOB8RO8LpgYUogjCKUQQilEEYWnV2qhrpo5aulinfGMNMjdoAeQ7luog8MjbG0NjaGtAwABgBVvUw/8AEOnPpD/Y1WdVjVkNaa+0VdFRPq+xZXvexpx1Y3+lBYamnjqqaWnlBMcrCx4BxkEYKx2+hgttFHSUrSyGPOyCc4yST95XD5xXnwXqfXj/ALU5xXnwXqfXj/tQdeW00kt2hub2E1ULNhjtrcBv6P8AmKzVtHBX0r6eqjEkTx2zSuFzivPgvU+vH/anOK8+C9T68f8Aag2KPSFloqls8VKXPact23lwB68Fb9faaS4yU0lUwvdTP24yHEYO73BcjnFefBep9eP+1OcV58F6n14/7UHZuVsprrS9jVjC+LaDsAkbwvdbQ01dSupqqJssLv1Xf54rh84rz4L1Prx/2pzivPgvU+vH/ag9s0RYmBw7Fc7aGO2kccfesl6H/iXT/wDEm/6awc4rz4L1Prx/2rAyoul11DapaizTUcVM6Que54cDlhA6BhBbOhSoClAREQEREBERAREQEREBERAREQEREBERAREQEREBERAUKVCCt6f+VepP34PwuVlVa0/8q9SfvwfhcrKgIoTKCUUZTKCUUZTKCUUZTKCUXnKZQekUZTKCUXnO7P8AVTlBKhRlTlBGF4lhZMwslY17Dxa4ZB8xWTKjKDiVekbNVO2+xBBJxD4DsEHrGNy1X2O90ZzbL7JI3ojrG7f/ALv8FZcpnO9BWvhi/W+PNys3ZDRxlo5Nr/28Vno9X2ipeI5ZnUkv7FQ0s+/h967ywVNFS1TcVFNDMD0SMDvagyQzxTt2oZWSN62OBH3L2Cq5Loy2iQy0UlTQyE/Gp5SPavLqHU1BjsO4wV8QHxKpuy/ybQ4+coLMirHOauoGk3iyVEMbeMsBEjR4z1Dzr27VE1W0fA9oq6vP+8kHJx46wTxQWTKxyzxQs2pZGMb1ucAq82m1PX5FTW01uiI+JAzlH46d53Dygr3DpC3GQSV0lTXycc1EpcM9ePeg9VWsbVE8xUz5K2YHGxTMLsny8D5srF8Iajr99Fa4qKM8H1bsu+qN48671PS09MwMp4I4WgYDY2Bo+5ZuCCtR6bra0E3m81E7TvMMH9mzzkcR6F0qHTtpt+Ox6GHaHBz27TvSV08oCgBuBgY9CnCZTKApXklM+JB6RRlM+JBKKMqMoPSLzlM+JB6RedpM+JB6RRncozngg9KFBKAoJRMqM7uCCUUA5TKCUUZTKCUUZU5QEwmUBygKURAREQEREBERAREQEREBERAREQEREBERAREQEREBERAUKVCCt6f+VepP34PwuVlVa0/8q9SfvwfhcrKgxSluAwybDn5DSMZzjoyvFNA+CLYdPLOc525cZ+4AfcpmgjllhkeMuicXM38CQR7CVmCDXpKZ1NGWPqZqgl2dqYtyPFuA3JT0z4XyudUzTB5yGybOGeIYA3eXK2UQa7Kdzal8xqJXNcMCM7Oy3yYGfvQ07uy+X7Il2dnZ5Htdjy8M5862EQa0tM6SeOVtTNGGcY2bOy7y5BP3pUUz5pIXtqZoRGclkezh/Dc7IJxu6McVsog1qqmdUMa1lRNT4OdqLGT4t4O5ep4HTQujbPJET/vI8bQ9II+5Z0QYXwudTmITSNJbjlG42h4+GM+ZI4XMp2xGaR5AxyjsbR8fDGfMsyINelp308Ow+plnOSduXGfJuACikpn08ZY+pmqCXZ2ptnI8W4DctlEGtT0zoZJXOqZpg85DZNnDPEMAbvLlSync2pfKaiVzXDAiONlvjGBn71sIg1nU7jVifsibZDdnke12PLwznzrWrpqeGqg5e5GlcTui22tEvDccjJ83WuiuVqGzQ3q2up5N0je2ieOLXdHmQbk9O6aSF7amaIRnJZGW4fw3OyCcbujHFYamSCqm7DiuBhqWYcWQvbt48YIO5Va36yNJZ54K9ubnSHkhG445U5x0dI6V29P242yjnrK8t7MqMy1Lxwb048wQdaogfUQmNtRLCcjt48bX3gj7l6fC51OYhNI1xbjlBjaHj4Yz5lXo9UVlZystqsslZSsOBMZhHtHpwC1b9v1BSVtmfcsmOOJpMzDxYRxHj8XWg6MMLooGxumklIGOUfjaPlwAPuSngdBA2N08kxbnt5MFx39OAAq07VdzFvNeNOy9iY2tsz4Oz+1jZzjG9WO31sNxooqunJMUrdpuRgoOdeKd1Npm5MfUzVJMEh2ptnI7U7twAwp0xTOistG91TNKH08ZDH7OGbuAwAenpJWfUfyduX0aT8JVCdqTUdFaKZsVH2NTMia1k/Ik5AAwcncg+ix07o6mSU1Mz2v4RO2dlvk3Z+9SaZxqxP2TMGgY5Htdg+PhnPnXyKlvV2rLxRySVM1TKJ2FkbpMNcdoYGOAyr/8Lam6LBH9oCDvyQOfPFIJ5GBmcxtxsvz15Gd3iUVFM+aSJzaqaERuyWx4w/eNxyDu3dGOK4XwvqbvBH9oCfC+pu8Ef2gIO7V0zqmIMZUzU52s7cWznybwdymogdPBybaiWE5HbxkbX3gj7lwfhfU3eCP7QE+F9Td4I/tAQWB8RdTmITPa4t2eUGNoePhjPmUQQuigbG6aSUt/3kmNo+XAA+5cD4X1N3gj+0BPhfU3eCP7QEHfpoDBA2N00kxH68hBcd/TgBeaSmdTxlj6qaoJOdqbZyN2MbgNy4XwvqbvBH9oCfC+pu8Ef2gIO7BTPimlkdUzSiQ5DH7OyzyYAPpJSOmeypklNVM9r+EbtnZb5MAH71wvhfU3eCP7QE+F9Td4I/tAQd11O41Yn7JmDQ3HJDZ2D4+Gc+depIXPnikE8jAzOWNxsvz15Gd3iwuB8L6m7wR/aAnwvqbvBH9oCDu1FO+aSJzKmaHk3ZLY9nD943HIPV0Y4pV0zqiIMZUzU5BztRbOT4t4O5cL4X1N3gj+0BPhfU3eCP7QEHeqIHTQcm2olhO7t48bX3gr3LGZInMEj4y4YD242h4xkYz5lXvhfU3eCP7QE+F9Td4I/tAQWGOMsiax0jpCBgvfjLvGcDGVEMRjhbGZXyFoxtvxtHxnAxnzKv8AwvqbvBH9oCfC+pu8Ef2gIO/TwOgi2HTyTHJO1JjPk3AKYYTFt5mkk2nFw28dqOoYA3BV/wCF9Td4I/tAT4X1N3gj+0BB34oHRzSyGeWQPxhj8YZjqwB9+V4ZTObVvnNTM5rhgQnZ2G8N43Zzu61w/hfU3eCP7QE+F9Td4I/tAQd0UzuzDP2VNsYxyPa7A8fDOfOklM99THMKqZjWDfG3Z2XeXIz964XwvqbvBH9oCfC+pu8Ef2gIO7PTPllie2qmiEZyWR7OH+I5BPowlVTuniDGVEtOQQduLGfJvBGFwvhfU3eCP7QE+F9Td4I/tAQd+ohdNC6Nk8kJd+vHjaG/oyCPuUyQukgMTZpIyRjlG42h4+GPuVVrtRX6j7HNVaoqaOWdsReZNvj0YVvCDCyFzKYRGeRztnHKOxteXhjPmSlhdBCI3zyzkHO3LjP3AD7lmKxxNe1rtt+2S4kbsYBO4eZBlREQEREBERAREQEREBERAREQEREBERAREQEREBERAREQFClQgren/lXqT9+D8LlZVWtP/KvUn78H4XKyoNaopmTTQSOLgYXlzQMYJLSN/mK2AsE8BlmgkEjmiJ5cQODsgjB9KzhBKIiAiIgIiICIiAiIgIiICIiAoKlQgpFTSwSflOgD42nEQk/5gDg+XcFZNQxPmsNfHECXugcAOvcdyh9kgdf2XflJBMyPk9ndskYI/qumWgjB3g8UFH0pSXSosUBt96jhiBcDGKdri05OQSd5616sdNRxxXyonuPZELw5lUGwbGHb8kDh0noXWl0hRCR76CprLeZDl4ppi0O8y37bZKO2211BC0uikzyhecl5IwSfMgrEVovNNa2PsFzbUUMke22Goa3JBGdneCPNuVg0teH3u0CqkhET2vMbg3OySAN4z0b1oRaJpoNuOC5XGKnee3hZNhrm9IOOIVgoaSG30kVLTtDIoxstH+ek8UGrqP5OXL6NJ+EqdPD/AMP276NGP/aFGoz/AOHbl9Gk/CVOnvk/bvo0f4QgmWx2yWqZUuooRPG8Pa9rcHaByDu48F0ApRBCKUQQilEEIpRBCKUQQilEEIpRBCKUQQilEEIpRBCKUQQilEEIpRBCKUQVjXX5hbv5hF7HKzBVnXf5hbv5hF7HKzIIKxU7Zmtfyz2vJe4twMYbncPMFmKwUpnLZOyA0ESODNnpbnd9yDYREQEREBERAREQEREBERAREQEREBERAREQEREBERAREQFClQgren/lXqT9+D8LlZVWtP8Ayr1J+/B+FysqDXnjkfNTuZKWNY8l7f2hskY9JBWdYZhNysBiLQwOPKA8SMHGPPhZgglERAREQEREBEUIJRQiCUUIglFCIJRQiCUUIglFCIJUFEQUL8pBqqd1LNDUTMhmY6KSNrsNyN43eME+hZfybPqZ6erfNO+SNmzHG1xJDcA8PNhdL8oFJ2TpqSQDLoHteN2d2cH258y9aCpDS6Ygc4ODp3OlIIxgE4HpAB86CyKVCIJRQiCUUIglFCIJRQiCUUIglFCIJRRlEEoiICIiAiIgIiICIiAiIgrGu/zC3fzCL2OVmVZ13+YW7+YRexysyCCscEj5GvL4nRlry0Bx4gHcfOshWKmnM7XkxPj2JHMw8Y2sHGR4igzoiICIiAiIgIiICIiAiIgIiICIiAiIgIiICIiAiIgIiICgqVBQVuxdpq3ULXbi8wuA6xskZVkVatny6u38CNWUIME75mywCKMOY55Ehz8UbJwR58LOPGsM0j2SwNbEXiRxa52fiDZJz494A86zBBKIiAiIgIiIC4erLjVWy1NmonNbM6VsYLm7Q3ruKta7/uaH6VH7UE9ias75W8f+ifcnYmre+dv9SfcrGhQVzsTVvfO3+pPuTsTVvfO3+pPuW3V6mtVFPUw1FUGS0+ztsIOTnhgdPmWf4dt3wV8J9kDsU8HkEEnhjB35yg5vYmre+dv9SfcnYmre+dv9Sfctq36otNyqRT01T/bHeGvaW58mVt3S7Udpp2zVsvJtc7ZbuJLj4gg5XYmrO+Vv9SfcnYurO+Vv9Sfct61agtt3lfFRVG1IwbRYWkHHXvWrZ5GG/XRrbnPUva4Zp3tIbD4hk4Pmwgx9i6s75W/1J9ydi6s75UHqT7ltXHU9ottTyFTVASj4wY0u2fLhcjSVyfcL/d3iqlmpQQ6IPc4hoyeAPDdhBu9iat752/1J9ydiat752/1J9y6tsulLdYXzUby9jHljiWkbwlvu1Hcn1DKSQvNO/Yky0jB39fkKDldiat752/1J9ydiat752/1J9y2bhqm026pdBU1B5Roy4MaXbPiOOBXRoK6nuNK2ppJBJE7g4ezyoOBVWzVFXSy001xoDHMwsdiIg4IwehKW2aopKWKmhuNAI4mBjQYiTgDA6FZycBcSt1bZ6GqkppqomSM4fsMLgD1ZCDB2Jq3vnb/Un3J2Jq3vnb/Un3LqsutI+2fCMby+lDdsuY0kgDju47kobrR3CgNbTzDsdudp7u12ccc54IOV2Jqzvnb/AFJ9ydiat75W/wBSfcoumqaH4BqKyjqXbTi+GFwjO+QNz0jyb1h05qGnj0oytuFTI90TyyaRzS45LiR5dxCDP2Jq3vnb/Un3J2Jq3vnb/Un3LatuqLVc6sUtLOXTOBIaWFucDPSvFZq2z0VS+Caqy9hw7YaXAHqyOlBg7E1b3zt/qT7k7E1b3zt/qT7l1xcqV1tNwbKDShhkLxv7UBaE2rLJDFDI6vjIlGQGZcW8PjAbxx6UGv2Jq3vnb/Un3J2Jq3vnb/Un3LardUWihjifLWMc2UFzDF2+QN2d3j3eYroUVdT19IyqpXiSF4yHcPLxQcXsTVvfO3+pPuTsTVvfO3+pPuWSo1jZKeaSJ9US6MkOLWEjI8a69FWQV9KyppniSKQZDgg4nYmre+dv9SfcnYmrO+dv9SfcrGmEFYtNdd26mktdzqIJmilMwMTNnftAD+qs4VZj/SPL/L//AJhWYIJREQEREBERAREQEREBERBWNd/mFu/mEXscrMqzrv8AMLd/MIvY5WZBBWKnqGVDXuj2sMeWHaGN4OD5lmKwUtRHUtkdFnDJHRnIx2wOD96DYREQEREBERAREQEREBERAREQEREBERAREQEREBERAREQFClQgrVr+XN2/gRqyqtWv5c3b+BGrKgwT1Aimgj2HO5Z5bkcG4BOT6FnCwzVEcUsMb87Uzi1uB0gE+wFZgglERAREQEREBVrXn9yw/So/arKq1rz+5YfpUftQWRERBTKC2U1dry8S1UYl7HDNljhlpJaBkg+Ra2oJHM1jb6OChdUU9PEJGUbDsNc7tjtDo6vQVYbba6im1Hda6TY5Gq5Pk8HJ3DBz51i1JY6ivnpa+3TNhr6QnYJ3B4PQT6fSUHDvsFyujIZKbTr6arhkbIycSMJ3dBxxC6F9oLq67Ul5oqWGcxU4Y6mkO9pJJJHRnf9yS23UV4liiuk9NSUjXbT20jnB7/FklbN4tFxbX09wscscc0cfJPil+I5u7H+fIg5duu1DWaop31lsqLfXbBYzJw12esYB8imyyOi1NqWVnxmNLh5slbcVnvFzvdLW3w00cdHl0TKbO927r8g9C2bPZqikv8AdqycRmCrOGAHJIyeIQaOhKKmqrHLVVMDJpqiZxkfI0OJ9PlPpWLSNGyg1HfKaIgxx4DcdAyThbENpvtjknhsjqOajleZGsqNoGI9Qwf84WTStguFqrq6evlZKagDt2uJJO8knPlQYfycf3PVfSXewLV0pK+GDUksbsPZI5zT1EbXuWxT2W/WSWop7NLSvo53bQM+dqMnqx1DHFb+nbBLa3XGOplFRFUuadvpduO1kdG8lBwdKVlXHZcRWF1aJHuLp+UaNvJ6c793BdTR1FX0lbc31NG+kpp3h8URcCGkk5Ax4sKKe1agsZfTWaSknonOLmNqQQ6PPkxldLTtsrKEVFRcqjlqupftODSS1g6APSg3bxUPpbRWVMWOUihe9ueGQMqoaaq6tlhhYzTrqtr9ovm5Ro5TtjvOR5vMu3ZamrudTeqS4bMtJHJyUZawBpac5GRxOMZ6lo0tr1LZmS0VrkpJqPaJhdPnajB6seXpyg96Qo7hR19eyajko6GXt4oXvDg053geb+ir162Lbep7FDXGntlU9sk2RtckTvIB444K12+0XO3Wqtk7IFXdagdq97yGszgDHHhvPDfuCUOlYGWSopKt7paisaDUTE5O0OGPEDwQZ7vRwUekaylhYBFDSuDRgfsnf5VV6jA/JVAQMEv3+sKsdDbrm/TNRariYhJyJhilY7IIIIGRgcNy4zNO3x+lqi0T9jkNcw04a7gNol2T6EG/Wx09l0Wayhpoo5xTMaJA0bXbkAnPnytOyVFVT2Smgj0w+eJ0QcZDKz+0yM53jgcq1NoI5bQygqmh7OREbwOnAxuXAgodT2mHsO3zUdVTN/2T6ja22N6BuONyDQttDX2/Sl+irKd9PEWOdBG521sgg5HHyLpaOttHzUie6nje6pY4y7TQdreRg+LCzU9hq4tPXCmmqeyK2sa4ue5x2QSMADPQt7T9BNbrBTUVRs8rG0tOycjeSf6oK9+TmhpZrLPPLBHJK6dzC54ycBrd2/yleNNyQ00GpLfUTOit9LI5odntmNO204PXhox4/Ku1o60VNltElLV7G2Zi8bByMEAf0Wpb9Mycrf21+wYLlLtM2XZIG04g+I7wfMg0LVdoY6UUdl07U1VKMhs0mBynWSSMcc9Po4L3+TsyCovMT2GIMlbiEHIjOX5A9GPMtimoNVU1Ey2RzUDadjeTbU4dygb0HjjIWbRmnqqwvr21Lo3tlLOTcw8QNriOjiEFpREQViP9I8n8v/8AmFZgqzH+keT+X/8AzCswQSiIgIiICIiAiIgIiICIiCsa7/MLd/MIvY5WZVnXf5hbv5hF7HKzIBWOF0Tw4wlpAeQ7Z/azvz417K8Qxxxhwia0Bzi52z0knefKgyoiICIiAiIgIiICIiAiIgIiICIiAiIgIiICIiAiIgIiIChSoQVq1/Lm7fwI1ZVWrX8ubt/AjVlQYZpYmSQtkIDnuLWZ45wTu82VmCxSiHlYeULNsOPJ7R35wc482VkHBB6REQEREBERAVa13/csP0qP2qyrRu1qp7xSdi1W3ye0HdocHI8aDdCKunRduPGpr/tBUcy7d3TX/aCgsaKucy7d3TX/AGgpzLt3dNf9oKCxoq5zLt3dNf8AaCnMu3d01/2goLHhMKucy7d3TX/aCnMu3d01/wBoKCxoq5zLt3dNf9oKcy7d3TX/AGgoLHhRhV3mXbu6a/7QU5l27umv+0FBY1BAKrvMu3d01/2gpzLt3dNf9oKDvxRRwsDImNY0fqtGAsirnMu3d01/2grnz2G1Q3qmtpkuJkqGOeHioOABlBc1GFXeZdu7pr/tBTmXbu6a/wC0FBYsKcKucy7d3TX/AGgpzLt3dNf9oKCxoq5zLt3dNf8AaCnMu3d01/2goLGmFXOZdu7pr/tBTmXbu6a/7QUFiwmFXeZdu7pr/tBTmXbu6a/7QUFjRVzmXbu6a/7QU5l27umv+0FBY0yq5zLt3dNf9oKkaLtw/wDM1/2goMcZ/wD7GlP/APn/APyCsy49r03RWqtdV0753zOYYyZZNrcSD/RdhBKIiAiIgIiICIiAiIgIiIKxrv8AMLd/MIvY5WZVnXf5hbv5hF7HKzIBWGnp4qdrxE3Ae9z3b85cTkn0rKehYaamjpWvbHnD5HSHJzvJyfMg2EREBERAREQEREBERAREQEREBERAREQEREBERAREQEREBQpUIK1a/lzdv4EasqrVr+XN2/gRqyoMM0MUksL5AC+NxdHv6cEHy7iVmAwFr1EUL56d8jsPjeTGM4yS0j2ErYCCUREBERAREQERcy+3b4Ho2VHIcttStj2dvZxnpzgoOmijKIJRQiCUUIglFCIJRQiCUUIglFCIBVauHy+tP0eT2FWVcyotPL3+kunL7PY8bmcnsZ2sg7853cepB01KhEEooRBKKEQSihEEooRBKKEQSihMoJRctt32tRutHIY2afl+V2/GBjGPHxyumglERAREQEREBERAREQEREFY13+YW7+YRexysyrOu/zC3fzCL2OVmQQVhpYHQNkDpXS7cjngu/VBOceQLMeheImyNDuVe15LiQQ3GBncOO/HWgyoiICIiAiIgIiICIiAiIgIiICIiAiIgIiICIiAiIgIiIChSoQVq1/Lm7fwI1ZVWrX8ubt/AjVlQYZoI5ZYZHjLonFzPESCPYSswWvUUzJpoJHFwMLi5oGMElpG/wAxWwOlBKIiAiIgIiIC5l+tDb1QCldO6DEgeHtGSCF00QVvm5c/CSt+oPenN25+Etb9Ue9WREFb5u3Pwlrfqj3pzdufhLW/VHvVkRBW+btz8Ja36o96c3bn4S1v1R71ZEQVvm7c/CWt+qPenN25+Etb9Ue9WREFb5u3Pwlrfqj3pzdufhLW/VHvVkRBW+btz8Ja36o96c3bn4S1v1R71ZEQVvm7c/CWt+qPenN25+Etb9Ue9WREFb5u3Pwlrfqj3rUlt9VFcobe/U9f2RM0vYOTGCBx3q3Ks3H5e2kf/byewoPfNy5+Etb9Ue9Obtz8Ja36o96salBW+btz8Ja36o96c3bn4S1v1R71ZEQVvm7c/CWt+qPenN25+Etb9Ue9WREFb5u3Pwlrfqj3pzdufhLW/VHvVkRBW+btz8Ja36o96c3bn4S1v1R71ZEQVvm7c/CWt+qPenN25+Etb9Ue9WREFb5u3Pwlrfqj3qRp25+Elb9Qe9WNEHBtWnZKC6vuM9ymrJXQmL+0aBuyD/Rd1SiAiIgIiICIiAiIgIiICIiCsa7/ADC3fzCL2OVmVZ13+YW7+YRexysyCHdCw0kLoGyB0zpdqRzwXfqgnOPIOCzFYaRk7GyCokEhMji0gYw0ncPMEGwiIgIiICIiAiIgIiICIiAiIgIiICIiAiIgIiICIiAiIgKFKhBWrX8ubt/AjVlVatfy5u38CNWVBgng5WaCTlHN5J5dgcHZBG/0rOFgmjkdLA5kuwxjiXtx8YYIx6SCs4QSiIgIiICIiAiIgIiICIiAiIgIiICIiAiIgIiIIJVauHy+tP0eX2FWORu3G5oJGQRkdC+J1FVcGXItdUzuqYnGNrto7Q34wEH24HKlYKSIwUsULnmR0bGtLzxdgYys6AiIgIiICIiAiIgIiICIiAiIgIiICIiAiIgIiICIiAiIgrGu/wAwt38wi9jlZlWdd/mFu/mEXscrMggrHA6Vwfy0YYQ8huHZy3O4+hZCsFI+d7ZeXjEZErgzHS0HcfOEGyiLTuVypLVTGorJRHHwBwSScZwEG4sUs0cIDpZGMBOAXOAyuHS6ystRK2M1D4S74plYWg+fgvOsW22SipfhKaaKPlwWOiAOTjp8SDvvkZGwvkcGtHEuOAohninaXRSMkA4ljgQvnurb7R1t2pqB804oaeQtqmNGMkHHn4LVuF6tVJR0lLYHzwxCflJ8ggvG7pPHp3IPpkk0cLC+V7Y2Di5zgAvbXBwBBBB3ghVq911qu+lHVM8s8dE94w9jO2BB6vKtya+W20Q0EE8r2MnjHJOc39UADJPRxCDtoq5BrexzTcmKlzN+A57CGnzrtVFZBTUjqqaRrYGt2i/owg2UXBotW2iteWsndGegysLQ7yHgt+0XalvNK6poy4xteWHabg5AB/qEG+iIgIiICIiAiIgIiICIiAiIgKFKhBWrX8ubt/AjVlVatfy5u38CNWVBhmExmgMRaIw4mQHiRsnGPPhZQscpl5SLk9jY2v7TaJzjBxjx5wsgQSDlFWbxXXd2p4rXbKiGFr6XliZWbW/acD7AvfYmrO+lB6k+5BY0Vc7E1Z3zoPUn3J2JqzvnQepPuQWNFXOxNWd86D1J9ydias750HqT7kFjRVzsTVnfOg9SfcnYmrO+dB6k+5BY0Vc7E1Z3zoPUn3J2JqzvnQepPuQWNFXOxNWd86D1J9ydias750HqT7kFjRVzsTVnfOg9SfcnYmrO+dB6k+5BY0Vc7E1Z3zoPUn3J2JqzvnQepPuQWNFXOxNWd86D1J9ydiar76UHqSgsaKudiar76UHqSnYmrO+dB6k+5BY0Vc7E1Z3zoPUn3J2JqzvnQepPuQWMr5vXWnZ/KVDG1mWTStqAAf8Amd94crL2HqzvnQepPuWnLYdRS3SC4vuNCaiBhYw8kcYOc9HjKC3hFXOw9Wd86D1J9ydias750HqT7kFjRVzsTVnfOg9SfcnYmrO+dB6k+5BY0Vc7E1Z3zoPUn3J2JqzvnQepPuQWNFXOxNWd86D1J9ydias750HqT7kFjRVzsTVnfOg9SfcnYmrO+dB6k+5BY0Vc7E1Z3zoPUn3IaTVnfOg9SfcgsaKudiar76UHqSnYmrO+dB6k+5BY0Vc7E1Z3zoPUn3J2JqzvnQepPuQWNFXOxNWd86D1J9ydias750HqT7kFjRVzsTVnfOg9SfcnYmrO+dB6k+5BY0Vc7E1Z3zoPUn3LHUxaqpqeWZ1yoSI2OeQITk4GUFnUrl6crJrhY6arqHB0srcuLRgcSF1EBERAREQVjXf5hbv5hF7HKzKs67/MLd/MIvY5WZBBWCknfUNkL4XRFkjmAO/WAOA7z8VsFa9JUipbIQxzNiR0fbdOycZ8iDYVd1da624RUctAGSS0swk5F57V/DiOnh95VjXA1TR3SeOlqLTIeVppOUMW1siThuO/B4cD1oOLWX2CoiZR6msc1OwEB0oBLW7xggjePMV711yIsltFMWmETMEZacjZA3YPSorZdQajo326W0No2SEbc0rzhuCDuHmWXUtkqGafttDQxyVHY0jdogb8YO9Bi1FBENX2EckzEh7ftR22/p61617BDGbQGRMaOycYa0DduW3fbfV1GqLHURQPfFCf7R4G5u8cVk1naq25UtLLQtY+Slk5TYccF27o9CDxryNkWk5mRsaxgkZhrRgDtlxdTUra2r0xSv8AizRtafIdnK6N5ddb5pGZktskhquVbiIby4Ag5HiU3O21kt101Iyne5lMG8s4DczGzx9BQbOs7dRM0vVPZSwtdEGlhawAt7YDo8pXHusr3aY03RZPIVRjbK0frNGN3k359Cs+rKaas03WQU8ZkleGhrW8T2wK5VXZmVelrXR1EzaOviY3kDI7BDwN4/z1IOtfLdSzaeqqUxMZCyEuYGjAYWjIxjhghcr8m3yck+ku9jVhrucdfbprfXw09JA1mZqwPyHNG84A68b+HSs/5NwRpx+RgGocR6AgtiIiAiIgIiICIiAiIgIiICIiAoUqEFatfy5u38CNWVVq1/Lm7fwI1ZUGKV0jXxhsYc0uO27axsjB346d+B51lG5YpZHMkiaI3OD3EFw4NGCcn2LKEFZn/SPT/wAuP43Ky8FWpv0kU/8ALj+NysvUg1KC6UdyMwo5uVMDtiTtSNk9W8KIrrRy3OW3MmzVwt23x7JGG7t+cY/WCrmgf9pefpXvS2/pOuv0VvsiQdV+rLHG15fcGN5N+w5uy7aB8mMkbuOF0LfcqS50/L0UzZo84yOjyg7wqjoe30lRV3SpngZLMyoLGueM4BznGetZbXSR2j8oE9NSDFPU05eY2ncw5B4eUHHicg7HO6xchy3wjHsbezjZdtZxn4uM48eMLpUFxpblTCoop2TRnpaeB6iDvHnVN/Jza6Oe3z108DJZhMYgXjOyNlp3Dx7SiCM2PVl4it8RLDRPmZG34rXAZAx5dw8qC119/tVukEdXXRRvJxsAlzh5QMkedbVNWU1VDy1NPHNHj4zHbQ+5fNNM3PsSCeQ2Ka5TTPPKTAFwxuOMbJ68+ddXS76huoa57LXPQ0dTCSY3MIa0gdG4Dr9KCwjWFhLGv+EWYccAbDs9HEY3celdzKomgLPbq6zzVFXSRTSmcszI3OAGg7uriVeyEHPuN8ttrIFdVxxOO8N3udjyDJXu33egubC6hqo5sby0HDgPG07x51WJauz098q6iCjrbvWPxtOZGJGRHhgHdj0dCw6ednXE/wDq8W4mm3wAjjuOTjdvygskuprPAJjLXMZyEhikBa7IcOIAxk8OI3LZt13oLqwuoalk2OIGQR5QcEKqaVoKWq1Vf554myPgqXBm0MgZe/PsC3qSkgoNeyx0cTYWPoNtzGDZaXbeM4HkQda46htVrmEVdWNikIzshrnEDx4Bx51zqC5sr9YkUlaZqQ0IfsskJaHbXHHQcLS0VDFcn3G51sTZql85btPGQ1uOAzwHuCWW3xW78oFfDBsCN1MZA1p+Jkt3Hq9xCC5YCquiquoqam8CpqJZRHUbLBI8uDRl24Z4K1r5xbKyags2qKimJErZwGkcW5cRnzZygulXqC1UNQIKmuijl4Fuc48uOHnWSqvFBSUIrZahppiQ0Sxgvbv4b259K5unrJbxYaZ76WKWSpgbJM97Q4vLhk5J6N64Vit3L0+o7Iz83ZIRG52SA4E49gQXSsuFNRUTqyplDKdoBMgBcMEgDh15Ch1xpW274QdLil5PlNvZPxeOcYyqRJVyXvS1ntFM9raiocYnHgAIhk582CtaG6h2j22Jr2mtfU9jNaCfi7QOT4uIQX4XSi+D217qljKV4y2R+Wg+nesVBfrXcnmOjrY5Hj9Te1x8gOCVU9XTtp73a7YKF1VRwQ8o2ljJy87wAcZyBsg+lad2r5a2KJ1Hpeoo6uBzXRVDIz2mDnhsgEeVBfK67UNulhjralkDpg4sL8gHAyd/AcelLbdqK7RvfQziVsZw47JGPSAq3qWkF4vmnYZo9hk2298b9x2QGuLTjpwCFaaOhpqFjmUdPHA1xyWxtDQTwzgIM0sscLC+V7WMHFznYA85XNg1JaKmqdTQ18L5QcYzgHyE7j5iVWvykzyh1uptlzoHuc5zBkbRGAB95Wjcq4V1pNFHpSohIbiKRrCSwjgfi7/GgvVxu9DaxEa6oEIldssJBIJ8oG7zrTh1ZY5p+RZcYg7OMuBa36xAH3qp3wy1lj022uie2R0pikZIC1xAIbv4HeBnzrt6vtFvp9KVBho4mGnDTGWtwWkuAO/iePSg71TdaOlq6elmm2Zqk4ibsk7XnAx6V6r7hS2ymNTWS8lECBtYJ3nowN6q9wilm0barozbfVULY5xgnLhu2hu8W/PiXm/1UWpLparRRy7UEmKmZ4GQG4yB4jjO4jpCC1zXClgpW1M9RHFC4Ah8jtkHPDj7FgoL1bbm9zKKsjle3i0HB8uDx8qpuoK0O1i6Ca2PuENHCBHTx5wCQCXEAHI34x5FrXWqqLhU0U1Hp2ooZ4JAeVZGfi7t25oG77kFhqaqob+UOkpRUS9jupi4xB52CcO34zjoXer7pQ2xgdW1McIPAOO8+QDeq3U/pNo/opz6HKNIQRXo1t2uUImqTUGNolG0ImgA4Gf3seZBZ6G50VxZtUdVFMBx2HZI8o4jzrSfqiyxcuJLhG10Dtl7SCHZzjcMZPmyuDVU8Vo/KBQOo2NibVsIkY0YHSNw8wWLSVspKu/3ioqYWyvgqSIw4ZDSXOycde5BbbddqG6xl9DUtmDTggZBB8hwV5uF5t9sGa2riiP7GcuPkaMk+hVmopG238oNEaGNsbKmI8qxjcDG/JI8oC4lquZivNxq3Waa5TSSkAgE8mMncRg7+HoQfR6K40dfHt0dTFM3idh2SPKOI8607hqS022pNPV1jWTAAlgY5xGeGcA48iqlkknfrGKqgs1Rb6eaMskYWODAcE5+KB0Dzr3yFdY664TVlkbcqeaQuMww92Cd2453Yznd50F3pKunrYBPSzMmiP6zHZHk8R8S8XT+66v+C/8ACVw9HVFnnNa+0CeLbkDpIJcAM442QNwHH/OF3Ln/AHVWfwX/AISg52jfktQ/uH2ldxcPRvyWoP3D7Su4gIiICIiCsa7/ADC3fzCL2OVmVZ13+YW7+YRexysyAVhpqiKpbIYjkMkdG7I6QcH2LMVigfE8OMTmkB5Dtn9oHf50GZQpRB5wpwpRBGEwpRB5wpwpRBGFydRWWO+W7sYyGKRrg+OQNzske8ZXXUFBUXaf1FVNNNW31ppXgtfycfbOaeI4DoVlt1FDbqGKjpm7MUTcNzxPjPjPFbOEQSiIgIiICIiAiIgIiICIiAiIgKFKhBWrX8ubt/AjVlVatfy5u38CNWVBhmmbFLDG4OJlcWtwMjgTv8wWULHLNHHJEx5w6RxDPGQCfYFlCCszfpIp/wCXH8blZlWZv0kU/wDLj+NysyCmQWbUNlrap1qdRzwVUheRKCC3JO/zZ/wWxp+xXSh1HVXK5TxTmeEtL2E5JJacYxwAGFa8JhB860z8NxyXSSztpZW9kkPjnzxyd4wQrLYrHU0lxqbpcqhs1dUDZIjzsMbkHAzv6B6FuWSyRWcVXJTPk7IlMh2sbvEMLpkZQfN9GMvsdpnmtHYksbpth0U+cggDeMEDgR6FarHYpqO4VVzr5mzVtUMODG4YxvUM7zwHoW1YLJFYqKSlglfK18pky8DIyAMbvIurhBTYbPftPS1DLGKWqpJn7YjnyDGfFvHi3+ILpWay1sM09fdKozVswLQ1rjycY6gFYMKAEHC0daKmy2mSmqywvdMXjYdkYIaP6Fd4oiCm09p1BYaqpbaGUVRT1MpeTNkFnlwR/VZrbZLzDqhl2q56aQTRls7Y8jZ3bgM8RkN3q2YTCCv6es9VbbveaqcsMdbNykeyd+Npx39Xxgtj4Nn51m55ZyHYgh479raJ4LsYTCCq1FsvVpr6mosHY0sFS/bfTTDGy7pIOR7VNist0p9Q1F1uT6cuqIdlwiyNk5G7HiAVowpwghVmyaclporxBX7BhrpCRsOydk59B3qz4RBU6ek1Rao4aGjdQ1VMwbLJpgQ5g6AQD710tN2N1mp5uWnM9RUP5SVwGBnxLtYTCCoWPSUls1NPXOMfYzS807W5yNro8WBuUQ6SfHrI3Mck2iDzK1gPbbWOr97JVwwmEFf1DY5q2op7lbphDcaYYY5x7Vzd/an0n0laLrfqS9SxxXaSCipI3Bz20zjtS/ecK3YTCDj1dsklvtprItkQ0bZQ4E7+2bgYXXU4RBxtS2MXujjY2XkZ4X7cUmM4PUuTLTauuEBoKh1HTQkBr6iMkucOnp6fIFbyMphBV7vpuaentEFG8FlFKHPMrt5G4k+M7l1NSUM1zsVVR0+zysoAbtnA3EH+i6mEwg51soDT2KnoKkNcWwCKQA7juwVw9H6WqLJWVVRVyMc5zQyPYdnLc5JO7cdw+9W3CIK9d7FUG6NvFolZFXhuy9sgJZMMYwccOj0DqWq223+71dK+8vgpaaF5c6CmeQZMcM7yMefgSrXhMIK/PZ6l+sqe7NLOx44TG4bXbZw7o861p7VeLTW1VTYXQTRVT+UfTT7tlx4kHI/orSAowgrVBYKyovTLzeZojURtAjhgzsMwD0nP+Sq/Yo7uLzeZ7Q6ncWTua+GfOH5c7GMeRfRseNcu0WSK1VNbNFK95q5OUcHY7U5J3elBo2qy1hvJvN2liNWWbDYYAdhm7HEnf0+lactlvFnuVXW2E088dUdp9PNkAHOd28ZO89I4q3YUYQVy0We5SXM3S9VDTMG4jp4ieTj9/wDitbsDUdnqqhtp7GqqSeUvaydxzHnzj/PQrbhMIK7pyx1NHWVdyuUkb62q3FsQ7Rjc8B6B6F2Lp/ddX/Bf+EraAwtW6f3XV/wH/hKDnaN+S1B+4faV3Fw9G/Jag/cPtK7iAiIgIiIKxrv8wt38wi9jlZlWdd/mFu/mEXscrMggrHA2JofyIYAXku2f2s78+NZCsVPTxUzXiJuyHvdI7fnLick+lBnREQEREBERAREQEREBERAREQEREBERAREQEREBERAREQFClQgrVr+XN2/gRqyqtWv5c3b+BGrKgwzTRRywskID5HFse7O/BJ8m4FZQVilMIlh5TY2y48ntDfnB4ebKygIKnepaqg1lBcIrdVVkTaPkzyDC7BLnFZ+ddX4N3X1J9ysuFOEFa511fg3dfUn3Jzrq/Bu6+pPuVlRBWuddX4N3X1J9yc66vwbuvqT7lZUQVrnXV+Dd19SfcnOur8G7r6k+5WVEFa511fg3dfUn3Jzrq/Bu6+pPuVlRBWuddX4N3X1J9yc66vwbuvqT7lZUQVrnXV+Dd19SfcnOur8G7r6k+5WVEFa511fg3dfUn3Jzrq/Bu6+pPuVlRBWuddX4N3X1J9yc66vwbuvqT7lZUQVrnXV+Dd19SfcnOur8G7r6k+5WVEFa511fg3dfUn3Jzrq/Bu6+pPuVlRBWuddX4N3X1J9yc66vwbuvqT7lZVzKK6Oqb5cbeYg0UYjIeD8babnh0IObzrq/Bu6+pPuTnXV+Dd19SfcrKiCtc66vwbuvqT7k511fg3dfUn3KyogrXOur8G7r6k+5OddX4N3X1J9ysqIK1zrq/Bu6+pPuTnXV+Dd19SfcrKiCtc66vwbuvqT7k511fg3dfUn3KyogrXOur8G7r6k+5OddX4N3X1J9ysqIK1zrq/Bu6+pPuTnXV+Dd19SfcrKiCtc66vwbuvqT7k511fg3dfUn3KyogrXOur8G7r6k+5OddX4N3X1J9ysqIK1zrq/Bu6+pPuTnXV+Dd19SfcrKiCtc66vwbuvqT7lhq9S1lRRzQjTt0aZGObkwndkY6la0wg4+lIZafTlHFPE+KRrDtMeCCN54grsqFKAiIgIiIKxrv8wt38wi9jlZlWdd/mFu/mEXscrMggrFTU7aZsjWue4PkdIdo5wXHOB4lmK16SnNO2QGR0m3K6TtujJzjyBBsrVrrhSW+NslZOyFjnbIc87sraVP/KS3atFK3OM1AH3FB3DqG0NnEBuNMJD0coMengtqrr6WhpuyKqZsUOQNsndv4LkP0pan2R1FFSxsL2ZbKRl4d0HPHiqaKqaf8nc0Uxy2nq2xsdno448xP3oPoEN/tVRVNpoa+CSV5w1rH5zu8SyV14t9uc1tbVRwucMhrjvI8ir9usdBbNNR3PsNhroKY1O2XO+OGkjpWroq0w3SGa83NraupllIbyg2g3HHdwzn0YGOKC20NxpLhGZKOojmaDgljs48vSFNbcqO3s26ypigB4bbgCfIOJVTrKWGxa1tnwczkY60FksYPanfjgsVoo477rC51dfGJY6V2zHG7eAQcDd04DT6UFuobvQXHIo6uKZw4ta7ePNxU190obc1pramODa3NDjvPm4rmT6Xpm3iluVA8UUsT8yNjZ2srekYyAN2d6rFNV26p1Pcau9RSzuil2YWNjc9jQN28AY4AcUF5obrQ3EONFVRz7Pxgx28ebipr7pRW5rH1tTHCHnDdo7z5lSp6igg1HQV1ipZ2PfLsVDORcxhacDOMYB3+TcvWpI5KPVDrlcbfJX20RgNBblrDjp6OI6etBcaC7UFy2xRVUcxZ8YNO8eZTXXegtxArKuKEngHO3+jiqvpx1hud8jrrbytFUsYQ+kADWvBBBO7jxzu6huWpdmyWrUlVcrpbDcaWTHIy43RDG4Y4Z6N/VnpQXOgu1DctrsKqjmLfjBp3jzLdVOsAsFxvbbhapJKaZjDtUoaGBwOckjh09HUFcAg9IiICIiAiIgIiICIiAoUqEFatfy5u38CNWVVq1/Lm7fwI1ZUGGaOJ8kLpAC9jiY89eDnHmysywzQRyzQSPztQuLm4PSQR7CVmCCUREBERAREQEREBERAREQEREBERAREQEREBERBBVctHy11B+7T/gVgllZDG6SV7WMYC5znHAA6SSqna7rbo9W3ud9fStilbBsPMzQ12Gb8HO/HiQW9SoBypQEREBERAREQEREBERAREQEREBERAREQEREBERAREQEREFY13+YW7+YRexysyrOu/wAwt38wi9jlZkArXo45YmSCaXlC6VzmnqaTkDzBbBWvSCoDJOyXNLuVcWbPQzPa/cg2VTvyk5FnpS0ZIqBjy4KuKrusbTVXehp4qNrS+OYPO07GBhByKrVVwnt76FllrIq2SPYBwcAkYyN3UvN5sklq0EKFuZZuVa9+w3O8nfjyf0V3Y3DADxAwveEGlTQMms0NPMzLJKcMe09RbghVK3tuOi3VEElHLX0UztuN8A+KcYOR0bsehXrCjCCoUMVVqPUFNd56V9JSUjdmNkvxnu37/EFidFctN36urKegkq7fVHbdye9zTx4ceJKumExuQVCirLpqO7wTxxz0FupSHPa4kGZ2QcHr4f5yschqdKXetqm0UtXR1ztsGHjG7J3H0q6YTCCoUV1vN+vNO6lgmoLdCQ6YyNGZDnhkjpxjd41lutwu1lu0k74JK61zNAaxgGYjuzwHl/yFacJhBRKeJ+oL9b6uitb7bFSP5SaVzNnlN4OzuAzwI863a26Xmx3Wd9bTvr7fUOPJckN8YycA7uo439St+FGEFEoqOe9aio7rRW51spYMcoXANMhBJIAHHPDKvYU435QDCCUREBERAREQEREBERAUKVCCtWv5c3b+BGrKq1a/lzdv4EasqDBPTiWaCTbc3kXl2AdzsgjB9KzhYZonvlgc2UsbG4uc3HxxskY8W8g+ZZgglFyrzfaazPp2VEc0j59rYbEzaJ2cZ9q0OeVH3Dcfs5QWRFW+edH3Dcfs5TnnR9w3H7OUFkRVvnnR9w3H7OU550fcNx+zlBZEVb550fcNx+zlOedH3Dcfs5QWRFW+edH3Dcfs5TnnR9w3H7OUFkRVvnnR9w3H7OU550fcNx+zlBZEVb550fcNx+zlOedH3Dcfs5QWRFW+edH3Dcfs5TnnR9w3H7OUFkRVvnnR9w3H7OU550fcNx+zlBZEVb550fcNx+zlOedH3Dcfs5QWRFW+edH3Dcfs5TnnR9w3H7OUHcrYGVVHNTvGWyxuYRnG4jC+M2iiNTfqWjkDXAzhjgeBAO/7sr6Vzyoz/wCRuP2cqoWyrpaXWVRcex6swAue1jYO2BcOBHQN59CD6iF6Va55UY/8jcfs5U886PuG4/ZygsiKt886PuG4/ZynPOj7huP2coLIirfPOj7huP2cpzzo+4bj9nKCyIq3zzo+4bj9nKc86PuG4/ZygsiKt886PuG4/ZynPOj7huP2coLIirfPOj7huP2cpzzo+4bj9nKCyIq3zzo+4bj9nKc86PuG4/ZygsiKt886PuG4/ZynPOj7huP2coLIirfPOj7huP2cpzzo+4bj9nKCyIq3zzo+4bj9nKc86PuG4/ZygsiKt886PuG4/ZynPOj7huP2coLIi5Vmv1LenVDaaOZjqctD2yt2SM5x7F1UBERAREQVjXf5hbv5hF7HKzKs67/MLd/MIvY5WZBB4LHC+R4eZIjGQ8gAkHaAO47utZSsFLLJK2QyQGItkc0AnO0AcB3nG9BsKMZUoghSiICIiAiIgIiICIiAiIgIiICIiAiIgIiICIiAiIgKFKhBWrX8ubt/AjVlVatfy5u38CNWVBgnbM6WAxyBrGuPKNx8YYIAHnwVnCwTmcTU4ia0xl5EpPEN2TjHnws4QV+9fK3TvlqfwBWBV+9fK7TnlqfwBWBARce4antVtqZKerqDHLGAS3ZJO/hjCyc4Lb8Ei5moxSk7IcWkEnOMY49CDqIuJRars9dVMpoKo8q/c0PY5uT1ZIW7crvRWqNr62dse18VvFzvIBvKDeUZXKtuorbdKg09LOTK0bRY9haSPFkb1q0PYnO+v5OunkqeSG3TOB2GDtd46Or0oLAoyFxazVdnoqo009WOUacODWlwafGQuPp+vbWa3uskNQ6WlMO0zDiW/qbx96C5otK13Wku1M6oopDJG1xYSWkbxg9PlCimu1JVV9RRQvLp6f8A2jcYwg3kXDrNW2aiqX081VmRm5wYwuAPVkDiujbrjS3OlFRRyiSMnGRxB6iOhBtomVx59T2mnlqYpqrYfTEB7S05yTjAHT5kHYRcePU9okoH1orG8ix2y7IOc9AxxWa1X2gu5lbRTF7osbTXNLSM+VB0kXMul/ttoexlbPsPk3hoaXHHWcDcptd7oLu15oZw8xntmkbJHjwejxoOki5Fw1Na7dVdjVFQeWAyWMY5xb5cBZrVe6C7iQ0M3KGM9s0gtIzwOCg6JC8NY0Oc4NAc7icbyuLNq+ywTSxS1RbJFIY3N5NxORuON3Dcty1Xugu4k7Cm23R/HaQWuHmKDo4RQSuVc9R2y1TthrKjZlIzstaXEDx4G5B1kWha7vRXeF0tDOJAw4c3g5vlHELnu1lY2tcTV7w7Z2dh2c+THBB30XOt96oLlSy1FJPyjISdsYILcDPDisttudNdaXsmjeXxbRbktI3jyoNxFo0t2o6uuqaOCQumpt0o2ThvnXPn1lY4JnRurNst4ljC4ekDBQd5FxL5WR1Ok6yrpJcsfA5zHtKjSk+NKUU08hIEZLnvd1E8SUHcRV8a0sRkDOyyMuxnk3Y9OF0LleqG1wRT1c2zFK7ZY5o2gd2ehB0EXBdrGxtn5I1o442g1xb6cLsyVEUVO6ofI1sTW7Tnk7g3Gc5QZUVfj1pY5JWRir2ds4DnMc0eckYC61XcKWiozVVMzI4AAdvOQc8MdaDaRcSk1XaKypZTx1JbI84aJGOaCerJHFdsFARSiCEUqEFZ038p9SfxYvY5WdVnTfyn1J/Fi9jlZkBERAREQVjXf5hbv5hF7HKzKs67/MLd/MIvY5WZBBWKmnE7XkMezYe5nbjGcHGR4upZSvEUrJQ4xvDg1xacHgQcEIMqIiAiIgIiICIiAiIgIiICIiAiIgIiICIiAiIgIiICIiAoUqEFatfy5u38CNWVVq1/Lm7fwI1ZUGCeSRk1O1kW2x7yHu/YGCc+kAedZ1gnnMU1PHybnCZ5aSODcNJ3+jCzhBX718rtOeWp/AF3+hcC9fK7TnlqfwBd/oQUo0sFX+UyoZURNla2nDg1wyM7LRw8hKwasLhqW10UNEyphjjL2Ugw0OJz5ugLvRWaoZrKa7l7OQfCGBue2zgD+i93+yyV0lPW0EjYLhTH+ze7gR0goK5e4btdaSONmm+xpoXAxTMkaCzHVhb16t95FZa7nS07aueCHYkheRufje4DcOno6gsk9m1DdZ4W3Kvp4aaNwc5tNtAu8S371aK2Wqp6201fIVEA2eTkzyb29RA86DlUl0pqy/0Lrtbai33IAtikyQ154YPSeK12zvpdZajqIscpFQue3IyMhrCPKt4WC73G70dZeZqUxUjtprIGntjx6fGAt2isk8Gq6+5yOjNPUxCNrOJ/V4jH/CUGpoi30smnW1UkLZJqtzzM54B2sOIx5N3DyrRsVLDR64vVPAwMiZAS1o4DJacfeVvRWO82eWaOx1cDqSV22I6hp/sz1DC9WDT9wob7WV9wqIpzUR7JczIJJIPDoG5Bi/Jr8nZfpLvwtWtbZjT6o1NO1peY4i8NHE4Gcfctilsd9s76ins9TS9hSSF7RK07Tc+7d6Fm03p2stV0r6mtmjnFSN7m5y4k5OQgr+lJK6ntr5aewiu5dxLpzI3Lh1YPn9K6VihulsrrrWfA7oIJYttkAeCNscAMeU9C2oLJe7NLURWWppTRyyGRrKhpywno3f53LpWKz1FFLNWXCrfU1k3HBOwwdTQg59Hqa61FZDDJYZ4mSPDXPJPagneeC1NP0sFTrW9vnhZI6NwLNsZ2Tnx+RXXguDZ7NUUF/ulfK9hjqiCxrScjf0oOLbqCkf8AlKuEZp49iGASRt2RhrsM344frFbUzuxvylQsiDWNqKU8rgfGwHHJ8fahdCjs1RBrGtuznsMFRCI2tB3ggM/7SlRZqiXWVLdmuZyEUJjIz22cO94QVi0VNZLeLlcIrM+vnM7m7UkoBhbnc3B9HmXQt0F252w3AWY0NPJEYp2scwh3E7Xp2eG/d410qyy3GkustdYZoIuyR/bwzN7UuH6wx07z/kr1a7NcXXM3G81gllaMRwRZEbejJHSUHMiuVHb7zcm2W01NbVulxNID2odk5GTvAzn0LVttTXP/AChROqqPsB88Ti+Jp+OA1xBOOJyPuXRhsN4s1XVCxS0baWdwcBO0lzd3DPSOpe6HTtxi1FS3asq21MgY5soAxs5BADR1DKDS0hQwVGpb7UzRte+GoLWbQBxl7skePcFntgDfym3VoGB2MDgdZEeT966enrNUWuvutRM+NzayflGBp3gZcd/1gopLNPBrKtu7nsMFRAI2tB7YEBn/AGoO487DC7BcQM4HSvnGmamvbLWV0NmNwlllIMz5BtNH7O9fSeKrMllultuFRNYZqZkFSduSGZu5rutuOCDS0/SXKLVU1bLajRUs8RaWtc3ZaQBg7uOcH0rB+Tu3wPNdXPY18rZeTYSM7I4nHlyPQu5Z7NWxV8lxu1Zy9U4bLI48iOMeIdP/AO00nZqiy0tVFUuY50sxeCw53YxvQc21f2P5R7pBF2kToA8sbuBOGb8de8+leLfWU+lqq+UkxDY2kVVMw5BkBB7UHf07I9J68dWls1RDrGsu7ns5CaIRtaDvzhv/AGrU1hpeW+zU01M+OOSMFjy/O9u4j0b/AEoObbYKuj0Lcbm0l1bWgyuLhghucZ9G0R5QsVgFfRWeNkOmW1DZm7ZmMg/tAd4O/ONxG5XgUUPYHYWzmHk+Sx/w4wq9HbdTW+EUdDWUctNGNmJ8zDttb0DzbkHNoqOvodH3yKtp308ZDnQxucCGg8QMLBK8SaR07QOmfEyrnDJNndlm0Qcnh0hWGCwVEem6yhlqeVrKsOL5Xk7IceAHUP8AFeDpjsrSdNaaqUMmhGWys3hrsn0jfhBtXOz29un56cUkfJwwOLARvaQ04OeKpVwlNXoiyiToqDHuO8gZCsjbXqaopBb6qvpW0rm8m+VjSZdn2ZI3ZXP1tbobfYLZQ0uWsZPsgnicg7z48oO/dbLbotN1VOykiDIoHuZhu8ODSQc9apddV1E2i7NCRJIHzPaQDgODTgNJ6/crKLTqSopTbqm40wo3DYdM1h5Vzf8AELp1WnaOexx21oLRC3MMm7aY4frZ8vHyoK9cW3KutTqEaWbE3Z2Y3Nkb/ZnoI3L3X2a7Vuk7Y0Q/6ZROy6B7hlwBwN+ccMFbc9v1VXQdiT11JDE4bL5Ymnbx/ity6aekmtlJBbquWCakdtMke8na69ryneg4lfd2VDqSDU9pmpJGygxVETsNYevOd2NxO88OsK8xlrmgsILSMgg5z41U6uyX+8iGmu1TRijEgfJyDTtOx0Anh/nirXExscbWMGy1oAA6gEGRERAUKVCCtab+U+pP4sXscrMqzpv5T6k/ixexysyAiIgIiIKxrv8AMLd/MIvY5WZVnXf5hbv5hF7HKzIBWOGSKQOMTmuDXlrtnocDgj0r2VjgjijDxC1rQXuc7Z6XE7/PlBmREQEREBERAREQEREBERAREQEREBERAREQEREBERAREQFClQgrVr+XN2/gRqyqtWv5c3b+BGrKg16ipZBNBG4OJmcWtI4AgE7/ADBbAWGaeOKWGN5w6Zxazd0gE+wFZggr96+VunT46j8AXfXD1BbLjV19urLZJCyak5T/AG2cdsAOjxArX5LWHdFt+o5BZPOm7rVb5LWHdFt+oU5LWHdFt+oUFl3dabutVrktYd0W36hTktYd0W36hQWRTu61WuS1h3RbfqFOS1h3RbfqFBZNyYCrfJaw7otv1CnJaw7otv1Cgsm7xKdyrXJaw7otv1CnJaw7otv1CgsvnTzqtclrDui2/UKclrDui2/UKCy+dRu61W+S1h3RbfqFOS1h3RbfqFBZdyjzqt8lrDui2/UKclrDui2/UKCyJu61W+S1h3RbfqFOS1h3RbfqFBZfOo3darfJaw7otv1CnJaw7otv1CgshUdKrnJaw7otv1HLiVceohqqgbJLR9mci/kiGnYAwc5HWgv44J51WuS1f0VFt8faFTyWsO6Lb9QoLIcJ51W+S1h3RbfqFOS1h3RbfqFBZfOo3darfJaw7otv1CnJaw7otv1CgsibutVvktYd0W36hTktYd0W36hQWTcnnVb5LWHdFt+oU5LWHdFt+oUFl860LpaaS7RxMrGOcInh7NlxGCuTyWsO6Lb9QpyWsO6Lb9QoLIAAm7rVb5LWHdFt+oU5LWHdFt+oUFkU7lWuS1h3RbfqFOS1h3RbfqFBZfOnnVa5LWHdFt+oU5LWHdFt+oUFlymVWuS1h3RbfqFOS1h3RbfqFBZcplVrktYd0W36hTktYd0W36jkDTfyn1J/Fi9jlZlX9N2mvoK241dxkhfLWOY7+yzjIzn2hWBAREQEREFY13+YW7+YRexysyrOu/zC3fzCL2OVmQQVip6eKmDxE3ZD3mR2873E5J9KynoXiKPkw4bbnbTi7tjnGTwHiQZUREBERAREQEREBERAREQEREBERAREQEREBERAREQEREBQpUIK1a/lzdv4EasqrVs3a6uoO4mCM/erKEGKZ8TZIRIW7bnER545weHmysqxSRxPkic9rS5jiWZ6Dgjd5srKEBFKIIRSiCEUoghFKIIRSiCEUoghFKIIRSiCEUoghFKIIRSiCCqzcPl9afo8vsKskhcI3Fgy4A4HWV8qqdYVUl8p7g+jibJTMdHyeTg5yDlB9XCLFSvkkpYnzMDJXMaXsH6rsbx6VmQQilEEIpRBCKUQQilEEIpRBCKUQQilEEIpRBCKUQQilEEKURAREQEREFY13+YW7+YRexysyrOu/wAwt38wi9jlZkEFYqaEwtka6V8m1I5+Xnhk5wPEFmKwUzJWNkEsvKEyOc04xhpOQPMEGwiIgIiICIiAiIgIiICIiAiIgIiICIiAiIgIiICIiAiIgKFKhBWaX9ItZ9Bb+JqsyrNL+kWt+gN/E1WdBgmgjllhkeCXROLmb+kgj2FZgsM0LZZYZC54MLi4BpwDkEb+sb/YsrUHpERAREQEREBERAREQEREBERAREQERQglFGVjkmjibtSPaxvW44QZVC41XqqzUm51dHK/9iHMhJ6ty0xqSvrTi12KqkB4PnIib96CyE9C+TV9oDdduoHNBjlqg7HAbDjtY9BI8yuppNUV3+3uFLQRn9Wnj2z6Xf0WjNpC4tusVfTXcvnY0/2tQwOIPDcOGN5QXJSq2JdV0YHKU1DcGt3f2bzG93j37lHOx9O7Fxs1fTY4uEe20DrygsyLjUuqLLVbo6+JjuBbKeTOf+bC6sc0crdqN7XjraQUGRFGUyglFClAREQEREBERAREQFBKlQUDKjKpdq1ZNzqrLZcJGmAzvigcWhuwQ4gA49C7uqa6ot2n6qrpX7E0YbsuwDjLgOB8qDsAqVz7NUSVNloqmd21JLAx73YAySMk7lstqoHvDGTRuceDQ8EnzIM6KFKAiIgIiIKxrv8AMLd/MIvY5WZVnXf5hbv5hF7HKzIBWClFQ1snZLmOJkcWbH7Ge1B8eFmKxU7pnCTl2NYRI4N2TnLc7j5cIM6IiAiIgIiICIiAiIgIiICIiAiIgIiICIiAiIgIiICIiAoUqEFZpf0i1v0Bv4mqzqsUv6Ra36A38TVZ0GCaIySwPErmCJ5cWjg/cRg+nPmWYLBUMmdNTuieGsa8mQftDBGPSQs4QSiIgIiICIiAiIgIoTKCUUZWvU19JRgmqqYYR/xvAQbCEqvT6ytbX8nSdkV0mcbNNEXfecBYxd7/AF35jZRTtP8AvKuTAH/KN6CyZ8Sxz1MNNGZJ5WRMHFz3AAKvOst/riTXX3kGnjHSR4A85wVmp9H2qMh9S2atlG/bqZC77uCD1UaxssL+TZUmokzgNgYX58mNywPvl7qiBb7BKxp4Pq3hnpbx+9d2moaWjaG00EcI4do0BbGEFabb9S1v55dYaJp/UpY8n0ngvcejbaX8pWvqa6T9qomJz6FYsIg1KW3UVEAKWkghx0sYAfSN62c71UhI/wD/AJMdHtu2Oxs7Od3DqVdbcaih11VVTpJTTRVTmSkk7LWFxbv6PJ5EH1BM9HSsU8zIIJJpSGsjaXOJ4AAZKoWhq+a4aurp5HvLZIZHhpJwMvbwCD6FxUH0+ZfPmWn4d1jdqeWrnhZEdocm7yDC7NHoqGjrIagXOtcYnh4aXDBIPA+JB3qq20NYP9Ko4Jt2MvjBI865MujbTtbdKKikeP1oJXD2rWr7bWX+/TQVL6ukttM1uwGdqJXdJz5yFrxQu0rqKipoqmeekuJcwxyHaLHAjBHp49WUHQNnvlIzFvvzpccGVcYdn/mG/wC5eezdU0eeyLZS1oHTBLsE+Y+5WQBMbuKCvc7oIB/rGgrqE9csJLfMR5Vu0mo7PWENgr4S4jc1ztk/euoWggg8DuK59TYbVVZ5egp3E9PJgH0hB0A4OGRvB4EdKnKrr9H0THB1vqaygcOiGY7J8xz7V4bbNSUeOxr1FUtH6lVFx84yUFlUqtuuuoaPPZVkZUNH69LNnPkad6mPWNvaS2tgrKEjpngOPSMoLGi59NerbV47HrqeQkZAEgz6Fv5QSigFEEqEyiD5pT2P4br9Ssi2W1UNWHQvdux278jz49i3669fCmhrhTzkiupQxk4JG8h4G0PLhdTSlDU0161BNPDJHHPU7UTnDAeNp5yPSPStDW+mpqj/AE+2RF0r+1nijG94zkHHTvxlB4ulbUR6Z09b6WV0Lq9kcbpGnBDcNHH/AJgvd60hQW2yyVdDJPDVUrTIJQ85cR7PMtmvstVU6XtT4GFlwt8ccjGuG/IAyPLuHoXi5XK7Xe2G3QWWqgmqAI5JJW4jYP1jlB39O1ktwsdJVT45WRmXY3AnhldNaVqomW62wUcbtpsLA3a6z0n0rcQSihEEosU00dPC+aVwbGxpc5x6AFr0t1oKzApqyCUnoa8Z9CDi67/MLd/MIvY5WZVnXW+gt38wi9jlZgcoIKxwSPkD9uJ0Za8tGT8YA7j51lKwUsxnbITE6PZkczDv1sHGfOg2EREBERAREQEREBERAREQEREBERAREQEREBERAREQEREBQpUIKzS/pFrfoDfxNVnVYpf0i1v0Bv4mqzoNeo5flqfkdnk9s8rnjjZOMefCzhYKh8zZqdscYcxzyJD+yME59ICzhBKIiAiIgIiICIiDVuFU+jo5J46eWpc0boohlzt+NypNZrm4Oq+x46SK3ZJG3V7RI8oA3egq/nescsEU7NiaNkjep4yPvQVWjoay8MzPqnlmnjHQlrcf8w3+kLfpdIWWndtupeyH8S6dxfnzcFlqdJ2WoO0aFkb+IfESwg9e4rUGma6lObdfq2PqE2JB96Dvw08EDAyCGONg4BjAAPQsuN6rjpdVUQG3BQ3Fo6Y3GN58ud3oUN1byBxcrTXUnQX8nttHnG/7kFlwi5VLqOz1mBDcICTwDjsn0HC6jXBzQ4EFp3ghB6RQD4kyglQVKgoKcP0on6L/APFc2mpDXVmr6drdtznEtb1uDnEefIVk+BagaxN424uQ5Hk9jJ284xwxj70stkqLdfLrWSvidFWP22BpO0N5ODu8fWg4Mt2qbxpK3UFNIX1ta7seTtt+GjtiTx3jBPiJWxYYG0v5Q6+BoAbFQsYAOG5sQW1ZNJuteoqmvL4jT9saeNucs2j0jGBgbty3aSzVEGsa27ufEYJ4BG1oJ2gRsDfu4dqgrEVsqrprK8R0tymoHMO058WcuG7duIVgtumrlRV8VRPqKrqo2HLonh2HbvG4+xZrVZaii1HcrjJJEYqrcxrScjhx3LvoNW5VQobdUVWztcjG5+yN2cDK4GjaM1dK2910jp6yoLthzznk2AkYA6OBXfuMU09vqIqcsbM+MtjLxlocRuyMHd5l4s8FVTWyGGukjkqGg7bomhrTvOMAAdGOhBugYUqEyglFGVz6u+Wyiz2TXQRkdG2CfQN6DoFQq5JrCmlcWWyirLgf2ooyGek+5G1Gqa7/AGVJSW5h4OmdtvHjwN3pQWLcFqV1xt9E3/TqmCIY+LI4ZI8nFcXmxX1mfhS/VUrTxZABGP8APmW7SaUstIQ5lCx7+JdKS8k+dBwa2s0vcJHMpLRJXTZ/8pAW7z0kjC5sNg1FLUPNrZU2uldwjfVkY8uN/wBy+jxxRxMDI2NY0cGtGAvWEFVotK3Hkf8AT9RXEy9UFQ4Aenj9y2OasvhBeftJVjUoK3zcuI4akrsdGQCnNy5eEld9UKyIgrnNy5eEld9UKObly8JK76oVkRBW+blx8JK76oTm5cvCOt+qPerIiCufAd8buj1NIGjcNqka4+c53p8Cag8KX/Y2e9WNEFc+BNQeFL/sbPenwJqDwpf9jZ71Y0QVC72i9xWmrfNqJ00bYXF0fYjW7Ywd2c7sqhUVgu1dg01DOWng4tLR6TuX2ogHipwg+f2vTGpo2sEtxZDGw5bHI4yhp6w0ggK+xBzY2h5y8AAnrK94RAKw01RHUteY89pI6N2RjeDgrKcY3qGbODs44nOOvpQe0REBERAREQEREBERAREQEREBERAREQEREBERAREQEREBQpUIKzS/pFrfoDfxNVnVYpf0i1v0Bv4mqzoNeed8U0DGwue2Rxa5w/UABOT5wB51nCwT1Aimgj2HOMzy3I4NwCd/oWYIPSIiAiIgIiICIiAiIgKCMqUQRhMKUQc6rsdrrsmqoYJHHi7YAd6RvXL5nUcBL7dV1tA878wzHB8oPEKyqEFZNFqqjOae50tc0fqzxbBPo96lt+vFJn4RsExaOMlI7lP/AG8fvVlwmEHAp9ZWaZ+xJO+nfwInYW4PVnguvT1lNVt26Wpimb+1G8O9i9T0lPUtxPBHKP8AjaCuPU6Ps0zjJHTupZOh9O8sI8g4fcg7ilVtunrrR5Nvv8/7lS0SD7+HmUGt1TRH+3t1LXMH69NIWn0H+gQWXG5ThVuLWNPEdm50FbQEHBdJEXMHnG/7ltO1bYmxcobjER1AEn0AZQdnh0qVWnapqKogWqyVtRng+Qcm0+co0asrm9u6itjSegcrIPaEFkLhjJ3eNcyt1DaaAkVFfCHfstdtO9Ayuc3SQqXbV0utdWdbDJsMPmC6lHYbVQgdjUEDCP1i3aPpO9Byxq+OpJbbLZXVpHBzY9lvnJ4KDJqutOWQ0VtjP7buUePRuVlDQ0YaAB1AKcIK5zXlqx/ra81tUDxjYeTj+qFt0elrLRkOjoInOH60g2z967ClB5DQAAABjcpwpRBGFKIgIiICIiAiIgIiICIiAiIgIiICIiAiIg8leImRMDhE1jQXEu2QBlx4k46V7KxwwxwBwjaG7Ti92OkneSgzIiICIiAiIgIiICIiAiIgIiICIiAiIgIiICIiAiIgIiIChSoQVml/SLW/QG/iarOqxS/pFrfoDfxNVnQatZVtpGMe+KeQOdsgQxOeR5QBuHjU1VU2kg5V0csgBxsxRl7vQMlbGEwg15qpsNNy5jmcMA7DIy5/1RvXoVDTSio2JdnY29gsO3wzjZ458SzYTCDBT1LaiAStZKwHPayRljvQd6ilqm1UZeyOVnbFuJYyw7vEd+FsJhBrU1YypfK1kUzOSOCZYnMDvISN/mSKsbLVSU4ina6Pi50TmsPkcRgrZwowg12VjH1j6YRThzG7W2YnBh4cHYwTv6+tH1bWVbKcxTlzxnbbE4sHlcBgFbGEwEGCaqbDLDG6OVxlOAWRlwb+8RuHnSrrGUjWufFPIHO2QIonPI8oA3BbGFGEGGpqW0sJleyV4BA2Yoy93HqG9RLVsipOyDHM4bIdsMjLn7/+Eb+lbGEx40GEVDTSdkbEuzsbexsHb4Zxs8c+JRT1LaiAStZKwHPayRljvQd6z4TCDBTVTamMvayVgDi3ErCw5HiPQopqxlS6VrYpmcm7ZJkicwO8mRvC2MJhBrR1jZKuSnEU4cwZL3RODD5HEYKMrGOrHUwinDmt2tsxODDw4Oxgnf1rYwmEGB9YxlUynMU5c8Z2mxOLB5XAYBUzVTYJImOjlcZXbILIy4DykbgPKs2Ewg16yrZSsa58c8m07ZAhic8jxnHAL1U1LaaB0rmSvAIGzFGXu9AyVmwpwg1papjKPsh0UzmlodsNiLn7+jZG/O9cqrmtNnjpq/4NDH1MjWNMdOBJkgkZGM53cF3sKuax3Ns/8yi9hQdulqG1MAlbHKwHPayRljvQd6UtS2pjL2MlZhxbiWMsO7xHo8az4Wld7lHaaB1XNDNLEwgOEQBLQenBI3IMtNWMqXzNbFOzkjg8pE5gPkJG/wAyMrGvrJKYRThzBkvdE4MPDg4jBO9KCsir6KKrpyTHK0ObniPEfGtGsv8ASUl4p7YWTS1E2MCIAhgPS7JGOvp3IN5lY19Y+mEU4c1u1tmJwYeHB2ME7+GetJKxsdXHTmKcueMh7YnFg8rgMBZx4/vU7vEgwz1TYHxMdHK4yu2QWRlwHlI4DyrzWVjKNjXvimkDnbOIYnPI8oA3BbBTcgw1NS2mgdM5kjw39WNhe4+QDevMlY1lGKkxzFpaHbDY3F+//h4538Fs48aYQYW1DXUwn2JACzb2Cwh+MZxs8c+JRT1Tain5ZsczG7+1kjcx27xEZWfHjTCDXpKttXFyjY5oxktxLGWHd4j0KKasZUvlY2OdhiODysTmB3kJG/zLZx40wgwR1LZJ5oQyUGLGXOjIac9RO4+ZeW1jHVrqURT7TW7ReYnBh8jsYz4lsYU48aDWfWMjqo6cxzlzxnabE4sHlcBgelJ6xkE0UTo53GU4BZE5zW+UgYHnWxhThBr1dY2jja98U0gc7GIonPPlIA3BeqmobTQOldHK8Nx2sbC9xycbgN6y4TCDFPUNggdM5kjwBnZYwucfIBvRlS11KJwyUAs29gsIfjGcbPHPiWXHjU4QYKaqbUwcs2OVjd/ayRuY7d/wkZUUlW2riL2xzRgOLcSxlh8uD0LOiDXpqxlS+VjYp2GI4PKxOYHeQkb+HQvUdS2SplhEcoMWMudGQ056idx8yzJhBgFWw1jqXk5g9rdrbMTgw+IOxgnxKJKtkVVHTmKdzpBkObE5zB5XAYHnWxhMBBr1FYynlijdFO8yHAMcTnAeUgYHnSrrG0bGvfFPIHO2cQxOeR4yANwWwmEGGqqG00DpnsleG4y2Nhe478bgN54qaeFkAeGF2HPLzk53k5Ky44IEHpERAREQEREBERAREQEREBERAREQEREBERAREQEREBERAUKVCCs0v6Ra36A38TVZ1WKX9Itb9Ab+Jqs6AiIgIiICIiAiIgIiICIiAiIgIiICIiAiIgIiICIiAq3rL4tn/mUXsKsiresvi2f+ZRewoLGsVRDHUQvhmYHxyAtc0jIIWVEFJpqkaKq56Ksmkkt8kZlpXFpJDulm7/PSuhpa0P2nXu4sJuFXl4z/ALth4AebHkG5av5QR/ZWscc1QVv3cMIKp2der3WVZs1TT09HTP5IPezaMrgN5GQd3BZ7Heq34SfZ70xra1rdtj2Y2ZG+bgVW9OWGgeauiulXNTVtPLjYZMGBzSBhwzx6d/Vhdaw0llj1DL8Gdn1c9PGduYua6Lfuxndkno6OKCKG6X3UfLVFsqaWigjkLGRyM2nuwAcnIPWF29M1tdV0czLnE5lVTyuie4twH46RuxjyKuQUNivlRU1UEk1orIZDtjbDHde0R0ebqXS0RcqiqkuVHNVOq46SUCKdxy54JdvJ6eAPnQWtERAREQEREBERAREQERQglFGUyg4errhVW2zieikDJjK1gJaCMFaoodWkZF4o9/RyA9ynX39wMP8A9xH7VZGjtR5EFa7B1d34o/UD3J2Dq7vxR+oHuW5VXt0GqqOzCAFtRCZOU2t7cB27GP8Ah6+laV81YLPfIaGSna6J4aXSl+NkE4Jxjo4oJ7B1d34o/UD3J2Bq7vxR+oHuVkDgQCN4PAquS6qa3VTLNFAJGlwY6Xb+KcZIx4kEdgau78UfqB7k7A1d34o/UD3LHNqe4OvNXb6C1CpNMcF3K43dfBZBedR5GdPAD+OEDsDV3fij9QPctvTlTcJX18FynZNNTTBgcxgaMbIP9V2W5I37j1Lj2L+9b39Kb/02oO2iIgIiICIiAiIgIiICIiAiIgIiICIiAiIgIiICIiAiIgKFKhBWaX9Itb9Ab+Jqs6rFL+kWt+gN/E1WdAREQEREBERAREQEREBERAREQEREBERAREQEREBERAVX1zIYaW2StY6RzK+NwY3i7AduCs6rmsvi2f8AmMXsKDzzrq/Bu6+pPuTnXV+Dd19SfcrLhEFRrL4a4Riq0pc5RG7bZtQncevgtjnVV+Dd19SfcrMiClVtwguE3K1mkLjNJjZ2nQHOFmor2aCHkqTSlyhjznZZARv6+Ct6IKRV1tNXS8tVaNr5ZDxeac5PlOFtUV9dQQCGk0rcoYwc7LISBn0K2ogrXOur8G7r6k+5OddX4N3X1J9ysqIK1zrq/Bu6+pPuTnXV+Dd19SfcrKiCtc66vwbuvqT7k511fg3dfUn3KyogrXOur8G7r6k+5OddX4N3X1J9ysqIK1zrq/Bu6+pPuTnXV+Dd19SfcrKiCtc66vwbuvqT7lhqtU1hpZQNP3SI7Bw8xkBu7jnHQrWsc0TZoXxPzsvaWnHURhB8jpNZXylLcVnKtH6srQ7Pn4/erNa9d1lSQySzyTvxxpsnPm3+1d6h0lZaEhzKJkrx+tN2/wBx3LssiZG0Nja1jR0NAAQVzXhzp9h/+4j3dW9WVvxR5FW9ejFgb9Ij9qsjfijyIKhcv0n2n6K72SrQ1NbWXXW8VG/I26U7JHQ4B2Pvwt+47/yn2n6K72SqKz9JdHu/8ufY5BtafvzXaQdWTEmShYY5ATvcWjd6RhVW1UU1PqWy1VVtcvWudM8O8ZOD5xvXuelmg1LVafhaBT1tVHI7H7AO1u8XuXdvzQzXFhAGAGkD0lBoUtyktutby+KgqawvIaWwNLi3hvKsNBqGoq6yOB9juFO15wZJYyGt3dK5unvl3ffIPaFcMIJC4ti/vW+fSm/9Nq7S4ti/vW+fSm/9NqDtoiICIiAiIgIiICIiAiIgIiICIiAiIgIiICIiAiIgIiIChSoQVml/SLW/QG/iarOqxS/pFrfoDfxNVnQEREBERAREQEREBERAREQEREBFCZyglERAREQEREBERBBXznV2pZfhNlDLRBhoatswdynxwMkdG7IIK+jHivmf5SqQRXenqWjAmiwd3S3/AAIQXfTd2kvdrFZJTiDaeWtaH7WQOngOnPoXWXNsFGbfZKOlc3ZfHENsf8R3n7yV0kBERAREQEREBEUIJRQDlSgIiICIiAiIgIiICIiCs69/uBn0iP2qwNmiLR/as4ftBYbnbaa60hpqxhfESHYBxvC5PMmyfMS+ud70HYc2kdOJnciZWjZa/dtAdQPnUltI6cTkQmVowHnG0B1ZXG5k2P5iX1zvenMmx/MS+ud70HYLaUzCY8iZWjAecbQHVlHNpXyslfyLpGfEe7BLfIehcfmTY/mJfXO96cybH8xL653vQdljaRkz5WCFsj/jPGAXeU9Ky8tF86z6wXB5k2P5iX1zvenMmx/MS+ud70He5eL51n1guPYXB1zvZBBBqm7x+41YeZNk+Yl9c73rpWq0UdoikjomOY2R207acXZOMdKDoIiICIiAiIgIiICIiAiIgIiICIiAiIgIiICIiAiIgIiIChSoQVml/SLW/QG/iarOqxS/pFrfoDfxNVnQEREBERAREQEREBERAREQEREEFVC31epbt2VLSVVFHFFUPhAkjJO4/wCKt+Mqu6K/Mbh9Pl/og89jau7vt3qinY2ru77d6oqyogrXY2ru77d6op2Pq7u+3eqKsi0bxWPt9pqquNrXPhjLwHcCR1oOT2Pq7u+3eqKdjau7vt3qiunYbg+52amrZWNY+VpJa3OAckbvQuhlBXOxtXd3271RTsbV3d9u9UV073d4bLbnVkzHyNDg0NbxJPBbsEomgjlAwHtDsdWRlBX+xtW93W71RXOuunNQXd9O6trKB/Y7i5gDCAc4zndv4K658SIK52Pq3u63D/0io7H1b3dbvVFdm61D6O11dVGGufBC+QB3AkAnf6FwpNSVDdFx3tsMXLuONg52fjlv9EGTsbV3d1u9UU7H1d3dbvVFbGk71LfbW6pniZHIyUxkMJwcAHO/yqNWX42G3MmibG+okfssY/geknGQcDd6Qgwdj6t7vt3qinY+ru7rd6p3uWO56lqaLSlHdWQxOmqS1pa7OyMgnr8S1heNYuAIsdPgjI3/AP8A0g3extXd3W71RTsbV3d9u9UV0bDU3Kpo3vu1KylnEhAYw7tnAweJ8a6iCtdjau7vt3qitWrrNRWyrt4ramjkhqapkJEUZB3nereq1rD/AG1j/mUSCyBSoUoCIiAiIgIiICIiAiIgIiICIiAiIgIiICIiAiIgIiICIiAiIgIiICIiAiIgIiICIiAiIgIiICIiAiIgKFKhBWaX9Itb9Ab+Jqs6rFL+kWt+gN/E1WdAREQEREBERAREQEREBERAREQFXNFfmNw+ny/0VjVc0V+Y3D6fL/RBY0RQgrurLnPTMo7dRvMVVcJRGyXojGQCfLvH3rj3ywXO32isqorxUVO1HieOUZDmdOMndjeV0tZUcokt12iY6UW6XlJI2jeWZBJHk2fvWnfdV0VxsVVT29k88skZDgIziNu7JJ8SD3bRcXaJtsVtLWPlOxLMSByLCTl3mXKvVE+w07qul1LNJVNIIhc/JeCRndnz+QKKqGodpaysqXyxWs57JMbTtjeSCfEsd7bp+S0yR2CifU1JDduVrHkxNBySSRx3Y86Doa15au0xR3M1EkbJGROdTDe0lwznPWM4XWliukGn6Ckopy90gDZqt5G1Ew7848Q3eZcvUI5T8nNByeXBscAON+MNwfvWte69tyobU5kk/wAER4ZVyRNILXAAYPp+9BivNLJYIjU0upJJaoEEwvfkuGd/Sf8A9K90VdFPQU1S97WctE14DiAd4yqDfI7BJZ5xYKF08rdnbnYx5EQzxJPAnGPSrTb7NbbtY7ZJW07Z3MpmNadojG4btxQbt9ljk09c9h7XYpZM7JB/VKqMv6Jov3v/AMxVkr7TQ2rTl1bQU7YRJTSF2CTnDTjj5VXJ2Ob+SqFpaQ7azgjfgykhBt6UItF5+DdrENdSx1MLSc9ts9tj0O9C0NVf64uVzkDiae1QBoLTuEpcAR19DvO1dC+wVMFist4o88vQRxkt372uaAQcb8dB8RKGifSfk6qHSg9kVDDPJ15cQR92PPlBo6gGfycWnd+tH+Fy6DNW3URtA09UEAYzk9XkWhf2Od+Tm1hrTudGTgcO1cPar9DvhZ+6PYg1rRVy19uiqZ6d1NI/O1E7i3BI/plbyjClAVb1h/trH/MovarIq3rD/bWP+ZRe1BZEREBERAREQEREBERAREQEREBERAREQEREBERAREQEREBERAREQEREBERAREQEREBERAREQEREBERAREQFClQgrNL+kWt+gN/E1WdVil/SLW/QG/iarOgIiICIiAiIgIiICIiAiIgIiIIzhV3RX5jcPp8v9FYiMquz6JstRM+WSGUve4udiUjeTvQWJFWuYVh+Yl9a5OYVh+Yl9a5BZTvWNkUbC5zGNaXHJIbjPlVe5hWH5iX1rk5hWH5iX1rkFjLQ5pBAIPEEcVjhpoKcOEEMce0cu2GgZPjwuBzCsPzEvrXJzCsPzEvrXILIWjBHBeGQxsj2GRtaz9lowPQq9zCsPzEvrXJzCsPzEvrXILDFBFC3ZhjbG3OcMGB9y98FW+YVh+Yl9a5cbUWlLVbhbuxopB2RWRwvzITlpzn2IL9xUYCrXMOxEn+wl9aVPMKw/MS+tcgsmN2Ewq3zCsPzEvrXJzCsPzEvrXILJhSq1zCsPzEvrXJzCsPzEvrXILKirXMKw/MS+tcnMKw/MS+tcgsqrer/APbWP+ZRe1RzCsPzEvrXLJTaLs1LUxVEMUokieHtJlJ3g5CCwqVClAREQEREBERAREQEREBERAREQEREBERAREQEREBERAREQEREBERAREQEREBERAREQEREBERAREQEREBQpUIKzS/pFrfoDfxNVnVYpjj8otZ9Bb+JqsjpGsGXuDR1koPaLBT1UFU1z6aaOZrTslzHBwB6shZkEooRBKKEQSihEEooRBKKEQSihEEooRBKKEQSihEEooRBKKEQSqzqp3KXWwUrgDHJV7Z68tAx7SrKqzqbfqLTo6eXefuCCzBSoUoCIiAiIgIiICIiAiIgIiICIiAiIgIiICIiAiIgIiICIiAiIgIiICIiAiIgIiICIiAiIgIiICIiAiIgIiICIiAiIgIiICIiAoUqEFRv1mvzr1NcrLPCwyQiItyNsjp4jA6OlUq6WzULSX3GCslxxc4l49IyvseEIyg+eaMZqA2d3wVJQNg5U5FQHbW1gZ4DGF3+T1l89Z/RJ7lYw0AkgYzxUo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WsvnrP6JPcuXWtvLdSWP4XfROHLO5PsYO6hnOR5FdyvlF31Jc49RGaR0LpaGSSOPtO1G8tO7rQfWFK0LLPUVVopairAE0sYe4AYG/ePuW+gIiICIiAiIgIiICIiAiIgIiICIiAiIgIiICIiAiIgIiICIiAiIgIiICIiAiIgIiICIiAiIgIiICIiAiIgIiICIiAiIgIiICIiAiIgIiICIiAiIgIiICIiAiIgIiICIiAiIgIijKCUUJlBKLXNXTNdh1RECOgvCxzXW3wNzLW07B1ulAQbR8S+X6ktPL6+FKGhkdW+Nwx1EDaPpDlfzqCzd9aP1zfeufNUadlvMF1ddaYVELCxoFQ3ZI38R5ygsDQAMAYAXtcznBZh/wDVaP1zfevUd9tMrwyO5UjnHgBM3J+9B0UWv2bS90w5/fCyskbIMsc1w6wcoPaLznoU5QSihSgIiICIiAiIgIiICIiAiIgIiICIiAiIgIiICIiAiIgIiICIiAiIgIiICIiAiIgIiICIiAiIgIiICIiAiIgIiICIiAiIgIiICIiAiIgIiICIiAiIgIiICIiAoJwhVcrbncrlXVdtszIoux8NmqpSe0J6GjG88UHSuN9ttr3VlXHG87wzOXegb1y+ctbXAGzWaonjPCec8mw+MdYW5a9N2+ga17om1FTxfPMNpznde/guxjzoK3Hb9SV4c6tusdA3O6KljDj53HeFLtKGoP8ArG8V9W3oZt7DfQFZAMIUFUq9PaRt2y2uZFE5w3crUODnDrxtJb6LRvZDYqRlDLK84a17+UyeoBxO9c6vbRjXM41AGmlfCBTukyGDGDx4da27rY7VeYGPsE9HFWxODmuieACOo7PDy49qDuzWmx08TpZrbb42NGXOdAwAefC9tslme0Oba6EtIyCKdm8ehVf8otdUNooqI0r+TfsyOnGdnayRs8PIV2G6gZRadpqyrgfHPI3Zjpv13EbhgeMYPnQdH4Cs/eqh+zs9y8S6ds0sZY610gB47MLWn0gZXJ53yUjIpLraKqkhlOGybnDz8P8AOVtah1NHZOwnCndUMqskFpwQBjgOn4yBzK093vHrpP8AuWJ+ira07VFLV0bxwdFMd3pWudZPpnwyXG01NJSTHDZnb/Jkf586tTHB7Q5u8EZBQV4WG8QgGDUlTtAbuVia8Hy5Kwit1PbXDsyhguMP7dK7ZcPNjf6FaVGPGg4NPrC0SyclNLJSTA4MdSwsLT1HoC7rXte0OYQ5pGQRwIWGpo6erj2KmGOZuMYe0O9qrr7XXadnnqrHCyoo3jL6JzjkEdLSc9Z3e1BagcqVpWu4QXSgiq6d2WSAEjdlp6QcdIW6gIiICIiAiIgIiICIiAiIgIiICIiAiIgIiICIiAiIgIiICIiAiIgIiICIiAiIgIiICIiAiIgIiICIiAiIgIiICIiAiIgIiICIiAiIgIiICIiAiIgIiIIKqtomjtup7rS1hMMlZK2SnLtwkGDuB6/ErUtO42ukulPyNZC2RvEE8WnrB4hBtgqQcqsi1361uxbbiytpxwgrB2wHicN+fQoZqqWjfyd6tVTRu+djHKM9I/plBaFB6Fz6G922447ErIpCeDc4PoO9b6Cuw3Kgv10rbVXUceaV45NkwBc/GQSB6OHEFcvU+mqG20U12tr30U8GHNDHYaTkBdy86aorvKycufTVTDkTQkBx8RWtT6RgbVxT1lfV1rYzlsc7g5pPRkdKDm6wkml0NRSVJJmdyLpMjB2i05yOjel5HJ6m03LJ2sWwG7TuGccPvCst7tEN6t7qSdzmNLg4ObxaR1fetU6ZpJbOLdWSz1TAS5skju3aejZPRhBr66fTDTFS2p3ucWiIDjtZyMebOfFlcG6j+z0ZtnPxMk/+n1ruRaOpTKx1fW1ldGze2Kd+W561ztd00U1ysFM8YikmdG4N3dqSwHHVuQdHXr6Zumpm1IJc5zeSA47ec58mM5XZtTZmWukbUuDpxCwSOHS7AyuRHpCldO19dWVlexhyyKeTLQesgDerCMNAAxjgEHtQsNRVwUrdqomjib1veG+1cWq1fbIn8lSGWvn/AGKZm1jyngg75WjdrpS2ikNTVvIGdlrQMuceoBcltVqa4sPI0VLbo35AfUPLntHWAOnyrYt2m44ars24VMlwrB8WSUbo/wB1vAH3DggjSFBUUNrlNVEIpKmd0/J5yWA4wDu47l31AGFKAiIgIiICIiAiIgIiICIiAiIgIiICIiAiIgIiICIiAiIgIiICIiAiIgIiICIiAiIgIiICIiAiIgIiICIiAiIgIiICIiAiIgIiICIiAiIgIiICIiAiIgKFKIIx41GF6RBx7hpm0XF7pKijYJHcXs7Vx9HHzrQGiLdD21FUVlJL+3FMQVZ0QVo2O+x/7HUshDfitkpw7PlOVhe3WULtlj7fUD9sjZ+7crUgCCqcprX5m3en/FOU1r8zbvT/AIq2IgqfKa1+Zt3p/wAV4eNYvc1z6a2Ocz4pO8jyK3qEFZbbNTVI2qi+RUxPFkFOHgeLJwvZ0rJVA/Cl5rqvPFjXcmw/8oyrHhEFep9FWOB+12KZMcBJIXAeZdunpKelj5OmgjhZ+zGwNH3LOiCAMJhSiAiIgIiICIiAiIgIiICIiAiIgIiICIiAiIgIiICIiA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0" t="27061" r="12251" b="4866"/>
          <a:stretch/>
        </p:blipFill>
        <p:spPr>
          <a:xfrm>
            <a:off x="1403648" y="1299883"/>
            <a:ext cx="6840760" cy="555811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3618771-18F3-48FA-85A8-4AE0940D9DA4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62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0" y="31008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/>
              <a:t>Flare 629040: Spectra</a:t>
            </a:r>
            <a:endParaRPr lang="en-GB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5760640"/>
            <a:ext cx="1115616" cy="1124744"/>
          </a:xfrm>
          <a:prstGeom prst="line">
            <a:avLst/>
          </a:prstGeom>
          <a:ln w="28575">
            <a:noFill/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BDABALDA4MChAODQ4SERATGCgaGBYWGDEjJR0oOjM9PDkzODdASFxOQERXRTc4UG1RV19iZ2hnPk1xeXBkeFxlZ2P/2wBDARESEhgVGC8aGi9jQjhCY2NjY2NjY2NjY2NjY2NjY2NjY2NjY2NjY2NjY2NjY2NjY2NjY2NjY2NjY2NjY2NjY2P/wAARCAL9ArIDASIAAhEBAxEB/8QAGwABAAIDAQEAAAAAAAAAAAAAAAEGAwQFAgf/xABZEAABAwMBAwQMCQkECAUEAwEBAAIDBAURBhIhMRMWQVEUIlRVVmFxgZGTsdEVMjZTdJKUobIHNDdCUnJzdcEjNeHwJCUzQ2KCs9ImRIOiwkVkw/EXJ2Xi/8QAFAEBAAAAAAAAAAAAAAAAAAAAAP/EABQRAQAAAAAAAAAAAAAAAAAAAAD/2gAMAwEAAhEDEQA/APoCIiAiIgIiICIiAiIgIiICIiAiIgIiICIiAiIgIiICIiAiIgIiICIiAiIgIiICIiAiIgIiICIiAiIgIiICIiAiIgIiICIiAiIgIiICIiAiIgIiICIiAiIgIiICIiAiIgIiICIiAiIgIiICIiAiIgIiICIiAiIgIiICIiAiIgIiICIiAiIgIiICIiAiIgIiICIiAiIgIiICIiAiKEEooRBKIiAiIgIiICIiAiIgIiICIiAiIgIiICIiAiIgIiICIiAiIgIiICIiAiIgIiICIiAiIgIiICIiAiIgIiICIiAiIgIiICIiAiIgIiICIiAiIgIiICIiAiIgIiICIiAiIgIiIChFyLtqCktr2Q9tU1bzhlPDhzz5eoeNB18qM78dKrDo9VXF5zLTWuE8GtAkkA8Z4Z9CyjSMMzc19yuFVKfjOMxaD4gBwCDq1l4t1CcVVbDEepzxn0LmHW1gBI7NJI6onn+i2KTSlkpMbFBE93XKNv25XXa0MaGsaABuAAwAgr51pbX/AJnDW1vX2PTk49OFjk1Lcqhv+rbBVuzwdUYjHo/xVhM0QJzI0de/C9tc14y1wI8RyEFW+GdVeD8frf8AFPhrVXg/H63/ABVq2hnHT1KUFXi1Be4Mur9PTbHQad4cR5R6FlGsqRpzPbrpBH0ySU3at8uCVY0KCvc+NP5/PT5eRf7lu0morRWECCvhLicBrjsk+Y4XSOCcHpC51Zp60VxJqKCEuPFzW7Lj5xgoOkHAgEbwUz4lXOZdtYMQT1sDf1WxzkBvkysbqDUlucewbjFXRDhHVjtj4shBaAcqVwaLUkbqsUN0gdb6wjIbIRsP/ddwK7gORlB6REQEREBERAREQEREBERAREQEREBERAREQEREBERAREQEREBERAREQEREBERAREQEREBERAREQEREBERAREQEREBERAREQEREBERAREQEREBERAREQFClQg4GqK6drae10ZLKqvJY2XOBG0YyfLvW9arLQ2qLZpoWiQ/HlO97z1knetbUdrlq4oqyiyLhRkvgOdxORlpz1gJaNRUlxk7HeySkrAO2p5hsuz4s8f8AO5B2sImUCCVytST1VNYayWiGZ2sy3xDIyfMMrqrRu1fDbbfLV1LXOhYO2DRnju4eXA86Cp2Cxadr7XHUTy8vUSxgSmSbBa/AzgbuBW5p2y19ivtXFH29qezaY5zt4PQAOviD17j4llqNG2K4Qulp2GLlRlkkL8t8w3haVqNzsGoKSzVFYKukqGEsOy4uZgHh1DI8Yx1YQaFk1PBLq+omf2S6KtLYoGkA7BJA3jO4eTKtFRqihiqZKaniqa2aL/aNpY9vZ8ZOQPQuVYiBrq+OPAMBJ8W5eKC5VMz6nmtZYWwul7eqmkw156d2QenoKDuWTUdDfHSspWyxyxfGjlbh2OvcSFzna9tA228nVGRr9jkxGC53jG/GPv8AEuZY+zD+UKqFwfE+o5Ah3JDDR8XAHmWx+T2GPF0n2RypqNgnxDJx96DXm1ZTs1iyR8VY2JkHY/JOYARIXZzs54Yx4/Er4N+VXHfpCb/Lf/yFWIIJUEZG9SmUGrW0NLXwmKrgZNGeh4zjyLh2aaW0XuSwS7csDmmekeXZLGfsnPQCDhdW53qitTWdkyHlHnDImAue4+IBcyyUc9wukt9rmyROcDFSwvGCyLrI6z92/jlBZAcqVClAREQEREBERAREQEREBERAREQEREBERAREQEREBERAREQEREBERAREQEREBERAREQEREBERAREQEREBERAREQEREBERAREQEREBERAREQEREBERAREQQRlc662aiu0QbVxZc05ZI3c9p8RXSUIKwLbqO2jFBc462EcGVg7bybQ3nzqW6hu1PmOt09Ul7eLqdwe0+RWYhRhBX4tZWvleSq+yKGX9ipiLcejK3ZbrZqumfHLcKN0UjS1zTO0ZHpW/NTw1DNieKOVn7L2hw9BXNfpeyPdtG2U+T1Nx9wQca22eaAyQWLVLBT52hCI2Tln3/0C6Vk04LdVS1tZVOr66Q7p5G4LB1AZOPduUzaPsMzQDb2Mx0sc5p+4rDzNoofzCrrqE9UM5wT4wcoJGm54tQyXWluTomzOby0JiDttoxluSdwOOrIWOHTNZQTS/BF5fSU8r9swugbIAfETwXP1Daa60WaeujvtfI+PZw1ztxy4D+q34NNVcsEch1BcQXNDsbQ3ZCDLbNMOt98ddDXvnkka4Sh8YBcTjeCMY4cMLNZbVDpunqzPWsMU0pk2pAGBoPRknetcaRjm3V90uFXH826XZafLjissWirDE8PFDtHqdI4j0EoNK6x0VXeYLrR6jpKSeKLk/jMkDhknhteNblRrCzU2GMqHVMh3bFOwuJPi6PvWzzWsYOfg2D6q3qW30lEMUlNDD+4wBBw36mrnNPY2nbg4n4nKjYB8vHC8Nj1TcjmSantUByNlrQ+THn3efcrPhMIORadPUttkdUOdJVVjvjVE52n+YnguwBhFKAiIgIiICIiAiIgIiICIiAiIgIiICIiAiIgIiICIiAiIgIiICIiAiIgIiICIiAiIgIiICIiAiIgIiICIiAiIgKFKhARVuo1JWi61lFRWiSrNKWh72yAcRkbj5/Qnw9e/Buf1rUFkRVv4evfg3P61qfD178G5/WtQWRFW/h69+Dc/rWp8PXvwbn9a1BZEVb+Hr34Nz+tanw9e/Buf1rUFkRVv4evfg3P61qfD178G5/WtQWRFW/h69+Dc/rWp8PXvwbn9a1BZEVb+Hr34Nz+tanw9e/Buf1rUFkRVv4evfg3P61qfD178G5/WtQWRFW/h69+Dc/rWp8PXvwbn9a1BZEVb+Hr34Nz+tanw9e/Buf1rUFkRVv4evfg3P61qfD178G5/WtQWTKjKrfw9e/Buf1zVSrzqG8wX2pkbLUUTyW5gL9oM7UdHDx+dB9azvRfMrXrW/OfsGnZX+SIh3pbu+5X2z1tVXUfLVlE+jk2scm45OMDf/nqQaGuvklXeLY/G1dihOaGn/ht9gXA15W0zNO1dI+eNtRI1jmRFwDnDbG8DzFdW0XGjq6aKKmqYppGRN2mscCW7unqQdJFClAREQEREBERAREQEREBERAREQEREBERAREQEREBERAREQEREBERAREQEREBERAREQEREBERAREQEREBERAREQEREBERAREQFBUqEFb0/8q9SfvwfhcrIq3p/5V6k/fg/C5WVBCKUQQilEEIpRBCKUQQilEEIpRBCKUQQilEEIpRBCKUQQuXLp21T3CSuqKNk1RJjLpO2G4Y4Hd0LqqEGOOKOFgZExsbRwDQAF7wpymUFE/KbRAwUVa1vbNcYnuDd5B3jJ8WD6Vk/JlS7NBWVRB/tJBGD1gDP9V0tbyUc9gqaeWqgjnAD42ueMkg5wB4xkededCVNEdPQU8EzTMwnlWnAO0Tnh08QM+JBZ1KjKZQSihSgIiICIiAiIgIiICIiAihRlB6RRlMoJREQEREBERAREQEREBERAREQEREBERAREQEREBERAREQEREBERAREQEREBERAREQEREBQpUIK3p/5V6k/fg/C5WVVrT/AMq9SfvwfhcrKgIiICIiAiIgIiICIiAiIgIiICKEyglF5LgBk7gOtcut1HaKEHl6+IOH6rTtnPkGUHVKZVYdqisrMC02OrnB4PmxG0qXUGpri0dk3Cnt7DxZTNLneQk9PkQWGaohp4zJPLHEwcXPcGgecrh1WsrPC/k4ZX1cnQynYXZ8/BeYNHW4PEte+or5R+tUSEj0Do8q7dNR0tIwNpaeKEYxhjQ32IOC66airj/q+0NpYzwkq37/AKo3hOb11r990vkwaeMVKNgeTPT6FZQPEhOEHEo9I2WkIIomSu6XT9vnzHd9y81mj7LVku7EED/2oTsY83D7l3lKCs83rpRf3bf6gMHCOqaJB5M9A8yCs1PRfnNupq9g/Wp5Nh3oPFWUqMAoK63WNDC7YuFPV0MnVNCfuI4rq0V3t1wA7ErIZT+y142vRxC25ImSsLJGNe08Q4ZC5FZpWy1e99DHG/8Abiywj0IOzlTlVnmxWUm+132shA4MmxI0L0anVFBjlaOkuMY4vhdsO9B3ehBZFKrLdY08Dg250FbQk8XSRZYOjiN/3Lq0l7tlaP8ARq6GQn9UPAPoO9B0UUAplBKKFKAiIghU3VGpaqyalpIWkOpHQtfIzG85c4Ejx7grmqNqKjhuH5QbfSVDdqOWjc0jzS4PmOCgucE0dRTsnheHxyNDmOHSDvC4GiLtV3a1Tz1sgfI2csBAxu2Wn+pWjpiplsddJp24yAn/AGlNID2rgd+yPvPpWhpauda9D3WrYCXxzkNx0EtYAfSUF8NRCJeS5WPlP2NoZ9Cyg5VLtGkKGvs0dXWyTS1dXG2Xl9s5jJAIx93HK29D1tTNBXUdVM6fsOcxskecnZ37j6PvQWpaddc6K2hhramOAPyG7ZxnHH2rcVW1XEya+afjlY17HTvDmuGQdzUHS50WTvnT/XTnRY++dP8AWXFlvOl4XPa+3EBhILuw927zLyy+6Ve0Obbi4HgRSZQdznRY++dP9ZOdFj750/1l7gtlqngjmZb6cNkaHDMQBwRnfuWT4Gtfe+m9UEGDnRY++dP9ZOdFj750/wBZZ/ga2d76b1QT4Gtne+m9UPcgwc6LH3zp/rJzosffOn+ss/wNa+99N6oJ8DWvvfTeqCDBzosffOn+sstLfrVWVDIKauhllfnZa12Sd2f6LTvDLDZqVtTWUMDY3PDAWwgnJBP9Cta40VLSamsRpaeKEufMHGNoGe0QWYHKlQFKAiIgIiICIiAiIgIiICIiAiIgIiICIiAiIgIiICIiAoUqEFb0/wDKvUn78H4XKyqtaf8AlXqT9+D8LlZUBERAREQEREBERARFBOEBMri3XVNqtMroKmdxnbgmJjCXbxnycPGudT6jvF3Zt2izgQu3CaokAHoH+KC1ZWtV3GioWF9XVQwj/jeBnyDpXDNjvdfk3K9ujaf91Rt2R9bitqi0nZ6R22absmXiZKh3KE+nd9yDXfrGjmcWW2lq6+TgORiOz5yeHoXgzaruG+KnpLZG75x3KPHo3fcrJHDHEwMiY1jRwDRgL3hBWeapqmZvV1rK0cTGH7Ef1R1Lds1tsjIGVNrp6dzTkNmA2nbjg7zvXYKqlBWssFfd6GfDIGZrYMneWkbwPIQgsMdfSy1slFHOx1RGMvjG8tG7j6QuTV60slLMYjUPkI3OdEwuA8/uWhpKFrLHXXW4SGF1c9z5Jc7JDd+8Ho3kkY9yw2uqbFbY4LLp+aqp8nE8+w0SDaOTny+xB3rnW09fpe4z0kzJYzSy4c05/UKr1vprdWaAtsd1q30sIleWva4AlwdJgbwejPoXjTjg/RN+c1nJtPLkMByGjk+C5ly/RhafpTvbKg+iV9fTW2jdU1cojibgZ6+oBUbWmobfebHEyjkdyjKlrix7dk7Oy7f5MkLfvkLblrm20VWSKZkQk5Nx7V7hk7h05wAfECn5SqaEWelqBG0SsnEbXAcGlrjjyZAQXRatxuNNbKR9VVvDI2+knqA6StpVC8NNZry2Us7D2PHGZGgjIeQCeHmQc3VuoKG8UdCKKZ222pBdG4bLgMbjjq3q63C60NrjD66pZDnOyHHe7HUOJVX/ACg08LY7dM2FjZTUBm0GgEjHDyLb1O+3w3y2STU1RVVvbCKGLZII8YP3edBvW7VdpuMwhiqDHK4gNZK3ZL89WVy9V37sS9WumgrRExs+atrTwbluM+LBK5eqautqZLdLPajQs7IHJyGRpe7xEDeF0dZwxnUOnjybcyVJD+1HbdtGN/WgsFZfrZR0sdTPVxiOVpfHvyXjxDiVr2zVFrulR2PBM5s36rJGlpd5Fzb78H02pLfIylmqq2OJwZTQBpaGYOCQeHEnzLj6vrbhJT01XJafg5zJhydRyrTJnB7XdvHX5gg7moaOtut/obe9kwtD2F87o8gOcMnDiOjc3HlXC1Lp23WeutrqWF0raiXk30znkuk3je3x78ceJHjX0TcAqjp63vvlc7UFzy4bZ7DiJyI2gnB8oP3jKDc5ry0rR8E3eto8cI3u5SMf8pXkP1XRHt46K5RjoaeTef6KzYQoK2dXNpTs3O1V1Gelxj2mjyOHFdGi1Daa/Apq6EuP6jnbDvQcFdIjrXOrLFaq0Hsmggfn9YNDT6RgoOiHAqVSK+itNneTS6jqKBw/3TZDKB/y8VitmoNTyybEFF8IwH4kz4uR2x15yAgvmVVa+kqZPyiW6qbTymnjpiHyhh2WnEm4nhnePSsnwnqs/wD0CD7U33p8Jar8H4PtTfeg2NU2QXm3kwACsh7eF/A56s9RXG0vZJ59I3C3VkMlO+aZ2zyjC3gGkHxjIXR+EtV94IPtTfenwlqvwfg+1N96DXt95uVsoYrdPYq2eenaImyRM/s3gbgdrGBuXQ0paprZS1EtWGtqauUyvY052B0Dy8Vr/CWq+mwQfaW+9VPWNwvXZlLJW05oJGsOxyU21tDIydx3IPqWVWdTfKDTv0h//wAVTLRqHU22G0cs9WOBa9nKD08R6V2pay8Vd9sJvFCylIndsFp+NuGcjJI6PSgt1/A5v3Lr7Fl/AVoaFGdJUJ/if9Ry6GoPk9cvosv4CufoT5I0P/qf9RyDS1Hf7pQX6C2WyGKV1RC1zQ5pJDi4jPHhhq2JrxdaG0R9nU0PwnUS8jBFG7IcT0kdQ6Vq3L9J1q+iu9kq19bwuF6tVVJLLTUrSWOqIycxknxcEGesumpLPFHWXKOkmpGvAmbADtNB6fEP64W1qPUkttjtk9DEyqiqye1yQXDAwAejOepcy8UVDDaWz1eobjUU05DWtbKH8pv6B044+ZRqGKOnbpWKHlBGyVobygw7GWcR1oNqtvOoLPyVZdIKR1C54bIyInbbnhv8X9F1tRXp9qpoG00Inq6p4jhjJ4k9J+5c/wDKJ8mvJMz+qwan/wBD1DY7lOdmkjOw93HYPWfT9yDja0kvzbdBFdm0roXS7TXQA5DgCMHyglWu9fKXT/8AEm/6a5n5QrjSfAbKUObLNM5r48O+KBv2vRu866d5+U2n/wCJN/00Hf6FKjoUoCIiAiIgIiICIiAiIgIiICIiAiIgIiICIiAiIgIiIChSoQVvT/yr1J+/B+FysqrWn/lXqT9+D8LlZUBERAREQEREBERAUEZUog0qy10Ff+d0kMxxjL2AkefiuO7R1JC50lsq6y3yHphkOz5wePpVlUIKwINV0Dv7OppLjGD8WRvJuI9g9K9O1W+icG3a01lIf2mgSM8zhhWXCggEYO8dSDnUN/tVwA7FroXuP6hdsu9BwV0QQRkbwubXaetNwB7IoYS79tjdl3pGCuaNKz0bi61Xmspupj8SM9BQWTKrOrtNyXzsZ9M+NkkZLXOecZacenB3qeytU0G6ejpbkwfrwP2Heg/0C9xaxomSCK5U9Vb5ekTRnZ8xHuQdGstMdTYnWpr+SYYRE1wGdnAGN3VuXEorbqekp47fHVUTaWMbAlDCXhvWBwyrFR3KirhmkqopunDHgkebitrzoKvadN1dvtV3t7qhj46pr2wHfuy0jLvSOHUtar0rWzaNorQJIRUU8xkcSTskZfuBx/xD0K44U4QV/UdikuTqeropGw3ClcDHIdwI44P+etci72DUl8p2x11TRsET8sjYCA7dxKu+ExuQQFwdR2Oa4SU1bQTiGvpXZjc74rh1H/PWu+iCk3Gw6jvAhNfVUYEMoc2JgIHlz/RdO+WSumu0F3tU8bKuFhYWSglrhv4ekqx4TCCnXGw367Q08ldV0vKQSB7YY2kN8ZLuOcLf1PZay6S26qopImT0cheGyfFOcHOfEWjy5VhwiCrVVjura2K8UNRAy5ui5OoY4Hk3nAGR1cB6B59K86Zvt7igkrK6mMsZxyLGkMA6TnO89HBXXK59ffrXbi4VdbExzeLNrad6BvQbNayokopmUjxHUOYRG93BrugrT0/T3GkoXRXSaKWXbJZyYADW4G7gOnPpXPfqapqiG2ez1VTn/eyjkmeYnj9ydh6luLT2TXw22N36lOzbeB+8eB8iCwTVEMDC+aVkbAMlz3BoA8pXDq9Y2uGUxUxlrZQcbNMwuz5DwPmSm0fbmyCWsdPXyjftVMhcM+Tp8+V26elp6WMMp4Y4mjg1jQAEFfdXamrz/oduhoIj/vKp207y4HDzhGaYqq1v+urxU1IPGKE8nH5Djj9ys2EQcyg09arcQ6loomvByHubtOB8RO8LpgYUogjCKUQQilEEYWnV2qhrpo5aulinfGMNMjdoAeQ7luog8MjbG0NjaGtAwABgBVvUw/8AEOnPpD/Y1WdVjVkNaa+0VdFRPq+xZXvexpx1Y3+lBYamnjqqaWnlBMcrCx4BxkEYKx2+hgttFHSUrSyGPOyCc4yST95XD5xXnwXqfXj/ALU5xXnwXqfXj/tQdeW00kt2hub2E1ULNhjtrcBv6P8AmKzVtHBX0r6eqjEkTx2zSuFzivPgvU+vH/anOK8+C9T68f8Aag2KPSFloqls8VKXPact23lwB68Fb9faaS4yU0lUwvdTP24yHEYO73BcjnFefBep9eP+1OcV58F6n14/7UHZuVsprrS9jVjC+LaDsAkbwvdbQ01dSupqqJssLv1Xf54rh84rz4L1Prx/2pzivPgvU+vH/ag9s0RYmBw7Fc7aGO2kccfesl6H/iXT/wDEm/6awc4rz4L1Prx/2rAyoul11DapaizTUcVM6Que54cDlhA6BhBbOhSoClAREQEREBERAREQEREBERAREQEREBERAREQEREBERAUKVCCt6f+VepP34PwuVlVa0/8q9SfvwfhcrKgIoTKCUUZTKCUUZTKCUUZTKCUXnKZQekUZTKCUXnO7P8AVTlBKhRlTlBGF4lhZMwslY17Dxa4ZB8xWTKjKDiVekbNVO2+xBBJxD4DsEHrGNy1X2O90ZzbL7JI3ojrG7f/ALv8FZcpnO9BWvhi/W+PNys3ZDRxlo5Nr/28Vno9X2ipeI5ZnUkv7FQ0s+/h967ywVNFS1TcVFNDMD0SMDvagyQzxTt2oZWSN62OBH3L2Cq5Loy2iQy0UlTQyE/Gp5SPavLqHU1BjsO4wV8QHxKpuy/ybQ4+coLMirHOauoGk3iyVEMbeMsBEjR4z1Dzr27VE1W0fA9oq6vP+8kHJx46wTxQWTKxyzxQs2pZGMb1ucAq82m1PX5FTW01uiI+JAzlH46d53Dygr3DpC3GQSV0lTXycc1EpcM9ePeg9VWsbVE8xUz5K2YHGxTMLsny8D5srF8Iajr99Fa4qKM8H1bsu+qN48671PS09MwMp4I4WgYDY2Bo+5ZuCCtR6bra0E3m81E7TvMMH9mzzkcR6F0qHTtpt+Ox6GHaHBz27TvSV08oCgBuBgY9CnCZTKApXklM+JB6RRlM+JBKKMqMoPSLzlM+JB6RedpM+JB6RRncozngg9KFBKAoJRMqM7uCCUUA5TKCUUZTKCUUZU5QEwmUBygKURAREQEREBERAREQEREBERAREQEREBERAREQEREBERAUKVCCt6f+VepP34PwuVlVa0/8q9SfvwfhcrKgxSluAwybDn5DSMZzjoyvFNA+CLYdPLOc525cZ+4AfcpmgjllhkeMuicXM38CQR7CVmCDXpKZ1NGWPqZqgl2dqYtyPFuA3JT0z4XyudUzTB5yGybOGeIYA3eXK2UQa7Kdzal8xqJXNcMCM7Oy3yYGfvQ07uy+X7Il2dnZ5Htdjy8M5862EQa0tM6SeOVtTNGGcY2bOy7y5BP3pUUz5pIXtqZoRGclkezh/Dc7IJxu6McVsog1qqmdUMa1lRNT4OdqLGT4t4O5ep4HTQujbPJET/vI8bQ9II+5Z0QYXwudTmITSNJbjlG42h4+GM+ZI4XMp2xGaR5AxyjsbR8fDGfMsyINelp308Ow+plnOSduXGfJuACikpn08ZY+pmqCXZ2ptnI8W4DctlEGtT0zoZJXOqZpg85DZNnDPEMAbvLlSync2pfKaiVzXDAiONlvjGBn71sIg1nU7jVifsibZDdnke12PLwznzrWrpqeGqg5e5GlcTui22tEvDccjJ83WuiuVqGzQ3q2up5N0je2ieOLXdHmQbk9O6aSF7amaIRnJZGW4fw3OyCcbujHFYamSCqm7DiuBhqWYcWQvbt48YIO5Va36yNJZ54K9ubnSHkhG445U5x0dI6V29P242yjnrK8t7MqMy1Lxwb048wQdaogfUQmNtRLCcjt48bX3gj7l6fC51OYhNI1xbjlBjaHj4Yz5lXo9UVlZystqsslZSsOBMZhHtHpwC1b9v1BSVtmfcsmOOJpMzDxYRxHj8XWg6MMLooGxumklIGOUfjaPlwAPuSngdBA2N08kxbnt5MFx39OAAq07VdzFvNeNOy9iY2tsz4Oz+1jZzjG9WO31sNxooqunJMUrdpuRgoOdeKd1Npm5MfUzVJMEh2ptnI7U7twAwp0xTOistG91TNKH08ZDH7OGbuAwAenpJWfUfyduX0aT8JVCdqTUdFaKZsVH2NTMia1k/Ik5AAwcncg+ix07o6mSU1Mz2v4RO2dlvk3Z+9SaZxqxP2TMGgY5Htdg+PhnPnXyKlvV2rLxRySVM1TKJ2FkbpMNcdoYGOAyr/8Lam6LBH9oCDvyQOfPFIJ5GBmcxtxsvz15Gd3iUVFM+aSJzaqaERuyWx4w/eNxyDu3dGOK4XwvqbvBH9oCfC+pu8Ef2gIO7V0zqmIMZUzU52s7cWznybwdymogdPBybaiWE5HbxkbX3gj7lwfhfU3eCP7QE+F9Td4I/tAQWB8RdTmITPa4t2eUGNoePhjPmUQQuigbG6aSUt/3kmNo+XAA+5cD4X1N3gj+0BPhfU3eCP7QEHfpoDBA2N00kxH68hBcd/TgBeaSmdTxlj6qaoJOdqbZyN2MbgNy4XwvqbvBH9oCfC+pu8Ef2gIO7BTPimlkdUzSiQ5DH7OyzyYAPpJSOmeypklNVM9r+EbtnZb5MAH71wvhfU3eCP7QE+F9Td4I/tAQd11O41Yn7JmDQ3HJDZ2D4+Gc+depIXPnikE8jAzOWNxsvz15Gd3iwuB8L6m7wR/aAnwvqbvBH9oCDu1FO+aSJzKmaHk3ZLY9nD943HIPV0Y4pV0zqiIMZUzU5BztRbOT4t4O5cL4X1N3gj+0BPhfU3eCP7QEHeqIHTQcm2olhO7t48bX3gr3LGZInMEj4y4YD242h4xkYz5lXvhfU3eCP7QE+F9Td4I/tAQWGOMsiax0jpCBgvfjLvGcDGVEMRjhbGZXyFoxtvxtHxnAxnzKv8AwvqbvBH9oCfC+pu8Ef2gIO/TwOgi2HTyTHJO1JjPk3AKYYTFt5mkk2nFw28dqOoYA3BV/wCF9Td4I/tAT4X1N3gj+0BB34oHRzSyGeWQPxhj8YZjqwB9+V4ZTObVvnNTM5rhgQnZ2G8N43Zzu61w/hfU3eCP7QE+F9Td4I/tAQd0UzuzDP2VNsYxyPa7A8fDOfOklM99THMKqZjWDfG3Z2XeXIz964XwvqbvBH9oCfC+pu8Ef2gIO7PTPllie2qmiEZyWR7OH+I5BPowlVTuniDGVEtOQQduLGfJvBGFwvhfU3eCP7QE+F9Td4I/tAQd+ohdNC6Nk8kJd+vHjaG/oyCPuUyQukgMTZpIyRjlG42h4+GPuVVrtRX6j7HNVaoqaOWdsReZNvj0YVvCDCyFzKYRGeRztnHKOxteXhjPmSlhdBCI3zyzkHO3LjP3AD7lmKxxNe1rtt+2S4kbsYBO4eZBlREQEREBERAREQEREBERAREQEREBERAREQEREBERAREQFClQgren/lXqT9+D8LlZVWtP/KvUn78H4XKyoNaopmTTQSOLgYXlzQMYJLSN/mK2AsE8BlmgkEjmiJ5cQODsgjB9KzhBKIiAiIgIiICIiAiIgIiICIiAoKlQgpFTSwSflOgD42nEQk/5gDg+XcFZNQxPmsNfHECXugcAOvcdyh9kgdf2XflJBMyPk9ndskYI/qumWgjB3g8UFH0pSXSosUBt96jhiBcDGKdri05OQSd5616sdNRxxXyonuPZELw5lUGwbGHb8kDh0noXWl0hRCR76CprLeZDl4ppi0O8y37bZKO2211BC0uikzyhecl5IwSfMgrEVovNNa2PsFzbUUMke22Goa3JBGdneCPNuVg0teH3u0CqkhET2vMbg3OySAN4z0b1oRaJpoNuOC5XGKnee3hZNhrm9IOOIVgoaSG30kVLTtDIoxstH+ek8UGrqP5OXL6NJ+EqdPD/AMP276NGP/aFGoz/AOHbl9Gk/CVOnvk/bvo0f4QgmWx2yWqZUuooRPG8Pa9rcHaByDu48F0ApRBCKUQQilEEIpRBCKUQQilEEIpRBCKUQQilEEIpRBCKUQQilEEIpRBCKUQVjXX5hbv5hF7HKzBVnXf5hbv5hF7HKzIIKxU7Zmtfyz2vJe4twMYbncPMFmKwUpnLZOyA0ESODNnpbnd9yDYREQEREBERAREQEREBERAREQEREBERAREQEREBERAREQFClQgren/lXqT9+D8LlZVWtP8Ayr1J+/B+FysqDXnjkfNTuZKWNY8l7f2hskY9JBWdYZhNysBiLQwOPKA8SMHGPPhZgglERAREQEREBEUIJRQiCUUIglFCIJRQiCUUIglFCIJUFEQUL8pBqqd1LNDUTMhmY6KSNrsNyN43eME+hZfybPqZ6erfNO+SNmzHG1xJDcA8PNhdL8oFJ2TpqSQDLoHteN2d2cH258y9aCpDS6Ygc4ODp3OlIIxgE4HpAB86CyKVCIJRQiCUUIglFCIJRQiCUUIglFCIJRRlEEoiICIiAiIgIiICIiAiIgrGu/zC3fzCL2OVmVZ13+YW7+YRexysyCCscEj5GvL4nRlry0Bx4gHcfOshWKmnM7XkxPj2JHMw8Y2sHGR4igzoiICIiAiIgIiICIiAiIgIiICIiAiIgIiICIiAiIgIiICgqVBQVuxdpq3ULXbi8wuA6xskZVkVatny6u38CNWUIME75mywCKMOY55Ehz8UbJwR58LOPGsM0j2SwNbEXiRxa52fiDZJz494A86zBBKIiAiIgIiIC4erLjVWy1NmonNbM6VsYLm7Q3ruKta7/uaH6VH7UE9ias75W8f+ifcnYmre+dv9SfcrGhQVzsTVvfO3+pPuTsTVvfO3+pPuW3V6mtVFPUw1FUGS0+ztsIOTnhgdPmWf4dt3wV8J9kDsU8HkEEnhjB35yg5vYmre+dv9SfcnYmre+dv9Sfctq36otNyqRT01T/bHeGvaW58mVt3S7Udpp2zVsvJtc7ZbuJLj4gg5XYmrO+Vv9SfcnYurO+Vv9Sfct61agtt3lfFRVG1IwbRYWkHHXvWrZ5GG/XRrbnPUva4Zp3tIbD4hk4Pmwgx9i6s75W/1J9ydi6s75UHqT7ltXHU9ottTyFTVASj4wY0u2fLhcjSVyfcL/d3iqlmpQQ6IPc4hoyeAPDdhBu9iat752/1J9ydiat752/1J9y6tsulLdYXzUby9jHljiWkbwlvu1Hcn1DKSQvNO/Yky0jB39fkKDldiat752/1J9ydiat752/1J9y2bhqm026pdBU1B5Roy4MaXbPiOOBXRoK6nuNK2ppJBJE7g4ezyoOBVWzVFXSy001xoDHMwsdiIg4IwehKW2aopKWKmhuNAI4mBjQYiTgDA6FZycBcSt1bZ6GqkppqomSM4fsMLgD1ZCDB2Jq3vnb/Un3J2Jq3vnb/Un3LqsutI+2fCMby+lDdsuY0kgDju47kobrR3CgNbTzDsdudp7u12ccc54IOV2Jqzvnb/AFJ9ydiat75W/wBSfcoumqaH4BqKyjqXbTi+GFwjO+QNz0jyb1h05qGnj0oytuFTI90TyyaRzS45LiR5dxCDP2Jq3vnb/Un3J2Jq3vnb/Un3LatuqLVc6sUtLOXTOBIaWFucDPSvFZq2z0VS+Caqy9hw7YaXAHqyOlBg7E1b3zt/qT7k7E1b3zt/qT7l1xcqV1tNwbKDShhkLxv7UBaE2rLJDFDI6vjIlGQGZcW8PjAbxx6UGv2Jq3vnb/Un3J2Jq3vnb/Un3LardUWihjifLWMc2UFzDF2+QN2d3j3eYroUVdT19IyqpXiSF4yHcPLxQcXsTVvfO3+pPuTsTVvfO3+pPuWSo1jZKeaSJ9US6MkOLWEjI8a69FWQV9KyppniSKQZDgg4nYmre+dv9SfcnYmrO+dv9SfcrGmEFYtNdd26mktdzqIJmilMwMTNnftAD+qs4VZj/SPL/L//AJhWYIJREQEREBERAREQEREBERBWNd/mFu/mEXscrMqzrv8AMLd/MIvY5WZBBWKnqGVDXuj2sMeWHaGN4OD5lmKwUtRHUtkdFnDJHRnIx2wOD96DYREQEREBERAREQEREBERAREQEREBERAREQEREBERAREQFClQgrVr+XN2/gRqyqtWv5c3b+BGrKgwT1Aimgj2HO5Z5bkcG4BOT6FnCwzVEcUsMb87Uzi1uB0gE+wFZgglERAREQEREBVrXn9yw/So/arKq1rz+5YfpUftQWRERBTKC2U1dry8S1UYl7HDNljhlpJaBkg+Ra2oJHM1jb6OChdUU9PEJGUbDsNc7tjtDo6vQVYbba6im1Hda6TY5Gq5Pk8HJ3DBz51i1JY6ivnpa+3TNhr6QnYJ3B4PQT6fSUHDvsFyujIZKbTr6arhkbIycSMJ3dBxxC6F9oLq67Ul5oqWGcxU4Y6mkO9pJJJHRnf9yS23UV4liiuk9NSUjXbT20jnB7/FklbN4tFxbX09wscscc0cfJPil+I5u7H+fIg5duu1DWaop31lsqLfXbBYzJw12esYB8imyyOi1NqWVnxmNLh5slbcVnvFzvdLW3w00cdHl0TKbO927r8g9C2bPZqikv8AdqycRmCrOGAHJIyeIQaOhKKmqrHLVVMDJpqiZxkfI0OJ9PlPpWLSNGyg1HfKaIgxx4DcdAyThbENpvtjknhsjqOajleZGsqNoGI9Qwf84WTStguFqrq6evlZKagDt2uJJO8knPlQYfycf3PVfSXewLV0pK+GDUksbsPZI5zT1EbXuWxT2W/WSWop7NLSvo53bQM+dqMnqx1DHFb+nbBLa3XGOplFRFUuadvpduO1kdG8lBwdKVlXHZcRWF1aJHuLp+UaNvJ6c793BdTR1FX0lbc31NG+kpp3h8URcCGkk5Ax4sKKe1agsZfTWaSknonOLmNqQQ6PPkxldLTtsrKEVFRcqjlqupftODSS1g6APSg3bxUPpbRWVMWOUihe9ueGQMqoaaq6tlhhYzTrqtr9ovm5Ro5TtjvOR5vMu3ZamrudTeqS4bMtJHJyUZawBpac5GRxOMZ6lo0tr1LZmS0VrkpJqPaJhdPnajB6seXpyg96Qo7hR19eyajko6GXt4oXvDg053geb+ir162Lbep7FDXGntlU9sk2RtckTvIB444K12+0XO3Wqtk7IFXdagdq97yGszgDHHhvPDfuCUOlYGWSopKt7paisaDUTE5O0OGPEDwQZ7vRwUekaylhYBFDSuDRgfsnf5VV6jA/JVAQMEv3+sKsdDbrm/TNRariYhJyJhilY7IIIIGRgcNy4zNO3x+lqi0T9jkNcw04a7gNol2T6EG/Wx09l0Wayhpoo5xTMaJA0bXbkAnPnytOyVFVT2Smgj0w+eJ0QcZDKz+0yM53jgcq1NoI5bQygqmh7OREbwOnAxuXAgodT2mHsO3zUdVTN/2T6ja22N6BuONyDQttDX2/Sl+irKd9PEWOdBG521sgg5HHyLpaOttHzUie6nje6pY4y7TQdreRg+LCzU9hq4tPXCmmqeyK2sa4ue5x2QSMADPQt7T9BNbrBTUVRs8rG0tOycjeSf6oK9+TmhpZrLPPLBHJK6dzC54ycBrd2/yleNNyQ00GpLfUTOit9LI5odntmNO204PXhox4/Ku1o60VNltElLV7G2Zi8bByMEAf0Wpb9Mycrf21+wYLlLtM2XZIG04g+I7wfMg0LVdoY6UUdl07U1VKMhs0mBynWSSMcc9Po4L3+TsyCovMT2GIMlbiEHIjOX5A9GPMtimoNVU1Ey2RzUDadjeTbU4dygb0HjjIWbRmnqqwvr21Lo3tlLOTcw8QNriOjiEFpREQViP9I8n8v/8AmFZgqzH+keT+X/8AzCswQSiIgIiICIiAiIgIiICIiCsa7/MLd/MIvY5WZVnXf5hbv5hF7HKzIBWOF0Tw4wlpAeQ7Z/azvz417K8Qxxxhwia0Bzi52z0knefKgyoiICIiAiIgIiICIiAiIgIiICIiAiIgIiICIiAiIgIiIChSoQVq1/Lm7fwI1ZVWrX8ubt/AjVlQYZpYmSQtkIDnuLWZ45wTu82VmCxSiHlYeULNsOPJ7R35wc482VkHBB6REQEREBERAVa13/csP0qP2qyrRu1qp7xSdi1W3ye0HdocHI8aDdCKunRduPGpr/tBUcy7d3TX/aCgsaKucy7d3TX/AGgpzLt3dNf9oKCxoq5zLt3dNf8AaCnMu3d01/2goLHhMKucy7d3TX/aCnMu3d01/wBoKCxoq5zLt3dNf9oKcy7d3TX/AGgoLHhRhV3mXbu6a/7QU5l27umv+0FBY1BAKrvMu3d01/2gpzLt3dNf9oKDvxRRwsDImNY0fqtGAsirnMu3d01/2grnz2G1Q3qmtpkuJkqGOeHioOABlBc1GFXeZdu7pr/tBTmXbu6a/wC0FBYsKcKucy7d3TX/AGgpzLt3dNf9oKCxoq5zLt3dNf8AaCnMu3d01/2goLGmFXOZdu7pr/tBTmXbu6a/7QUFiwmFXeZdu7pr/tBTmXbu6a/7QUFjRVzmXbu6a/7QU5l27umv+0FBY0yq5zLt3dNf9oKkaLtw/wDM1/2goMcZ/wD7GlP/APn/APyCsy49r03RWqtdV0753zOYYyZZNrcSD/RdhBKIiAiIgIiICIiAiIgIiIKxrv8AMLd/MIvY5WZVnXf5hbv5hF7HKzIBWGnp4qdrxE3Ae9z3b85cTkn0rKehYaamjpWvbHnD5HSHJzvJyfMg2EREBERAREQEREBERAREQEREBERAREQEREBERAREQEREBQpUIK1a/lzdv4EasqrVr+XN2/gRqyoMM0MUksL5AC+NxdHv6cEHy7iVmAwFr1EUL56d8jsPjeTGM4yS0j2ErYCCUREBERAREQERcy+3b4Ho2VHIcttStj2dvZxnpzgoOmijKIJRQiCUUIglFCIJRQiCUUIglFCIBVauHy+tP0eT2FWVcyotPL3+kunL7PY8bmcnsZ2sg7853cepB01KhEEooRBKKEQSihEEooRBKKEQSihMoJRctt32tRutHIY2afl+V2/GBjGPHxyumglERAREQEREBERAREQEREFY13+YW7+YRexysyrOu/zC3fzCL2OVmQQVhpYHQNkDpXS7cjngu/VBOceQLMeheImyNDuVe15LiQQ3GBncOO/HWgyoiICIiAiIgIiICIiAiIgIiICIiAiIgIiICIiAiIgIiIChSoQVq1/Lm7fwI1ZVWrX8ubt/AjVlQYZoI5ZYZHjLonFzPESCPYSswWvUUzJpoJHFwMLi5oGMElpG/wAxWwOlBKIiAiIgIiIC5l+tDb1QCldO6DEgeHtGSCF00QVvm5c/CSt+oPenN25+Etb9Ue9WREFb5u3Pwlrfqj3pzdufhLW/VHvVkRBW+btz8Ja36o96c3bn4S1v1R71ZEQVvm7c/CWt+qPenN25+Etb9Ue9WREFb5u3Pwlrfqj3pzdufhLW/VHvVkRBW+btz8Ja36o96c3bn4S1v1R71ZEQVvm7c/CWt+qPenN25+Etb9Ue9WREFb5u3Pwlrfqj3rUlt9VFcobe/U9f2RM0vYOTGCBx3q3Ks3H5e2kf/byewoPfNy5+Etb9Ue9Obtz8Ja36o96salBW+btz8Ja36o96c3bn4S1v1R71ZEQVvm7c/CWt+qPenN25+Etb9Ue9WREFb5u3Pwlrfqj3pzdufhLW/VHvVkRBW+btz8Ja36o96c3bn4S1v1R71ZEQVvm7c/CWt+qPenN25+Etb9Ue9WREFb5u3Pwlrfqj3qRp25+Elb9Qe9WNEHBtWnZKC6vuM9ymrJXQmL+0aBuyD/Rd1SiAiIgIiICIiAiIgIiICIiCsa7/ADC3fzCL2OVmVZ13+YW7+YRexysyCHdCw0kLoGyB0zpdqRzwXfqgnOPIOCzFYaRk7GyCokEhMji0gYw0ncPMEGwiIgIiICIiAiIgIiICIiAiIgIiICIiAiIgIiICIiAiIgKFKhBWrX8ubt/AjVlVatfy5u38CNWVBgng5WaCTlHN5J5dgcHZBG/0rOFgmjkdLA5kuwxjiXtx8YYIx6SCs4QSiIgIiICIiAiIgIiICIiAiIgIiICIiAiIgIiIIJVauHy+tP0eX2FWORu3G5oJGQRkdC+J1FVcGXItdUzuqYnGNrto7Q34wEH24HKlYKSIwUsULnmR0bGtLzxdgYys6AiIgIiICIiAiIgIiICIiAiIgIiICIiAiIgIiICIiAiIgrGu/wAwt38wi9jlZlWdd/mFu/mEXscrMggrHA6Vwfy0YYQ8huHZy3O4+hZCsFI+d7ZeXjEZErgzHS0HcfOEGyiLTuVypLVTGorJRHHwBwSScZwEG4sUs0cIDpZGMBOAXOAyuHS6ystRK2M1D4S74plYWg+fgvOsW22SipfhKaaKPlwWOiAOTjp8SDvvkZGwvkcGtHEuOAohninaXRSMkA4ljgQvnurb7R1t2pqB804oaeQtqmNGMkHHn4LVuF6tVJR0lLYHzwxCflJ8ggvG7pPHp3IPpkk0cLC+V7Y2Di5zgAvbXBwBBBB3ghVq911qu+lHVM8s8dE94w9jO2BB6vKtya+W20Q0EE8r2MnjHJOc39UADJPRxCDtoq5BrexzTcmKlzN+A57CGnzrtVFZBTUjqqaRrYGt2i/owg2UXBotW2iteWsndGegysLQ7yHgt+0XalvNK6poy4xteWHabg5AB/qEG+iIgIiICIiAiIgIiICIiAiIgKFKhBWrX8ubt/AjVlVatfy5u38CNWVBhmExmgMRaIw4mQHiRsnGPPhZQscpl5SLk9jY2v7TaJzjBxjx5wsgQSDlFWbxXXd2p4rXbKiGFr6XliZWbW/acD7AvfYmrO+lB6k+5BY0Vc7E1Z3zoPUn3J2JqzvnQepPuQWNFXOxNWd86D1J9ydias750HqT7kFjRVzsTVnfOg9SfcnYmrO+dB6k+5BY0Vc7E1Z3zoPUn3J2JqzvnQepPuQWNFXOxNWd86D1J9ydias750HqT7kFjRVzsTVnfOg9SfcnYmrO+dB6k+5BY0Vc7E1Z3zoPUn3J2JqzvnQepPuQWNFXOxNWd86D1J9ydiar76UHqSgsaKudiar76UHqSnYmrO+dB6k+5BY0Vc7E1Z3zoPUn3J2JqzvnQepPuQWMr5vXWnZ/KVDG1mWTStqAAf8Amd94crL2HqzvnQepPuWnLYdRS3SC4vuNCaiBhYw8kcYOc9HjKC3hFXOw9Wd86D1J9ydias750HqT7kFjRVzsTVnfOg9SfcnYmrO+dB6k+5BY0Vc7E1Z3zoPUn3J2JqzvnQepPuQWNFXOxNWd86D1J9ydias750HqT7kFjRVzsTVnfOg9SfcnYmrO+dB6k+5BY0Vc7E1Z3zoPUn3IaTVnfOg9SfcgsaKudiar76UHqSnYmrO+dB6k+5BY0Vc7E1Z3zoPUn3J2JqzvnQepPuQWNFXOxNWd86D1J9ydias750HqT7kFjRVzsTVnfOg9SfcnYmrO+dB6k+5BY0Vc7E1Z3zoPUn3LHUxaqpqeWZ1yoSI2OeQITk4GUFnUrl6crJrhY6arqHB0srcuLRgcSF1EBERAREQVjXf5hbv5hF7HKzKs67/MLd/MIvY5WZBBWCknfUNkL4XRFkjmAO/WAOA7z8VsFa9JUipbIQxzNiR0fbdOycZ8iDYVd1da624RUctAGSS0swk5F57V/DiOnh95VjXA1TR3SeOlqLTIeVppOUMW1siThuO/B4cD1oOLWX2CoiZR6msc1OwEB0oBLW7xggjePMV711yIsltFMWmETMEZacjZA3YPSorZdQajo326W0No2SEbc0rzhuCDuHmWXUtkqGafttDQxyVHY0jdogb8YO9Bi1FBENX2EckzEh7ftR22/p61617BDGbQGRMaOycYa0DduW3fbfV1GqLHURQPfFCf7R4G5u8cVk1naq25UtLLQtY+Slk5TYccF27o9CDxryNkWk5mRsaxgkZhrRgDtlxdTUra2r0xSv8AizRtafIdnK6N5ddb5pGZktskhquVbiIby4Ag5HiU3O21kt101Iyne5lMG8s4DczGzx9BQbOs7dRM0vVPZSwtdEGlhawAt7YDo8pXHusr3aY03RZPIVRjbK0frNGN3k359Cs+rKaas03WQU8ZkleGhrW8T2wK5VXZmVelrXR1EzaOviY3kDI7BDwN4/z1IOtfLdSzaeqqUxMZCyEuYGjAYWjIxjhghcr8m3yck+ku9jVhrucdfbprfXw09JA1mZqwPyHNG84A68b+HSs/5NwRpx+RgGocR6AgtiIiAiIgIiICIiAiIgIiICIiAoUqEFatfy5u38CNWVVq1/Lm7fwI1ZUGKV0jXxhsYc0uO27axsjB346d+B51lG5YpZHMkiaI3OD3EFw4NGCcn2LKEFZn/SPT/wAuP43Ky8FWpv0kU/8ALj+NysvUg1KC6UdyMwo5uVMDtiTtSNk9W8KIrrRy3OW3MmzVwt23x7JGG7t+cY/WCrmgf9pefpXvS2/pOuv0VvsiQdV+rLHG15fcGN5N+w5uy7aB8mMkbuOF0LfcqS50/L0UzZo84yOjyg7wqjoe30lRV3SpngZLMyoLGueM4BznGetZbXSR2j8oE9NSDFPU05eY2ncw5B4eUHHicg7HO6xchy3wjHsbezjZdtZxn4uM48eMLpUFxpblTCoop2TRnpaeB6iDvHnVN/Jza6Oe3z108DJZhMYgXjOyNlp3Dx7SiCM2PVl4it8RLDRPmZG34rXAZAx5dw8qC119/tVukEdXXRRvJxsAlzh5QMkedbVNWU1VDy1NPHNHj4zHbQ+5fNNM3PsSCeQ2Ka5TTPPKTAFwxuOMbJ68+ddXS76huoa57LXPQ0dTCSY3MIa0gdG4Dr9KCwjWFhLGv+EWYccAbDs9HEY3celdzKomgLPbq6zzVFXSRTSmcszI3OAGg7uriVeyEHPuN8ttrIFdVxxOO8N3udjyDJXu33egubC6hqo5sby0HDgPG07x51WJauz098q6iCjrbvWPxtOZGJGRHhgHdj0dCw6ednXE/wDq8W4mm3wAjjuOTjdvygskuprPAJjLXMZyEhikBa7IcOIAxk8OI3LZt13oLqwuoalk2OIGQR5QcEKqaVoKWq1Vf554myPgqXBm0MgZe/PsC3qSkgoNeyx0cTYWPoNtzGDZaXbeM4HkQda46htVrmEVdWNikIzshrnEDx4Bx51zqC5sr9YkUlaZqQ0IfsskJaHbXHHQcLS0VDFcn3G51sTZql85btPGQ1uOAzwHuCWW3xW78oFfDBsCN1MZA1p+Jkt3Hq9xCC5YCquiquoqam8CpqJZRHUbLBI8uDRl24Z4K1r5xbKyags2qKimJErZwGkcW5cRnzZygulXqC1UNQIKmuijl4Fuc48uOHnWSqvFBSUIrZahppiQ0Sxgvbv4b259K5unrJbxYaZ76WKWSpgbJM97Q4vLhk5J6N64Vit3L0+o7Iz83ZIRG52SA4E49gQXSsuFNRUTqyplDKdoBMgBcMEgDh15Ch1xpW274QdLil5PlNvZPxeOcYyqRJVyXvS1ntFM9raiocYnHgAIhk582CtaG6h2j22Jr2mtfU9jNaCfi7QOT4uIQX4XSi+D217qljKV4y2R+Wg+nesVBfrXcnmOjrY5Hj9Te1x8gOCVU9XTtp73a7YKF1VRwQ8o2ljJy87wAcZyBsg+lad2r5a2KJ1Hpeoo6uBzXRVDIz2mDnhsgEeVBfK67UNulhjralkDpg4sL8gHAyd/AcelLbdqK7RvfQziVsZw47JGPSAq3qWkF4vmnYZo9hk2298b9x2QGuLTjpwCFaaOhpqFjmUdPHA1xyWxtDQTwzgIM0sscLC+V7WMHFznYA85XNg1JaKmqdTQ18L5QcYzgHyE7j5iVWvykzyh1uptlzoHuc5zBkbRGAB95Wjcq4V1pNFHpSohIbiKRrCSwjgfi7/GgvVxu9DaxEa6oEIldssJBIJ8oG7zrTh1ZY5p+RZcYg7OMuBa36xAH3qp3wy1lj022uie2R0pikZIC1xAIbv4HeBnzrt6vtFvp9KVBho4mGnDTGWtwWkuAO/iePSg71TdaOlq6elmm2Zqk4ibsk7XnAx6V6r7hS2ymNTWS8lECBtYJ3nowN6q9wilm0barozbfVULY5xgnLhu2hu8W/PiXm/1UWpLparRRy7UEmKmZ4GQG4yB4jjO4jpCC1zXClgpW1M9RHFC4Ah8jtkHPDj7FgoL1bbm9zKKsjle3i0HB8uDx8qpuoK0O1i6Ca2PuENHCBHTx5wCQCXEAHI34x5FrXWqqLhU0U1Hp2ooZ4JAeVZGfi7t25oG77kFhqaqob+UOkpRUS9jupi4xB52CcO34zjoXer7pQ2xgdW1McIPAOO8+QDeq3U/pNo/opz6HKNIQRXo1t2uUImqTUGNolG0ImgA4Gf3seZBZ6G50VxZtUdVFMBx2HZI8o4jzrSfqiyxcuJLhG10Dtl7SCHZzjcMZPmyuDVU8Vo/KBQOo2NibVsIkY0YHSNw8wWLSVspKu/3ioqYWyvgqSIw4ZDSXOycde5BbbddqG6xl9DUtmDTggZBB8hwV5uF5t9sGa2riiP7GcuPkaMk+hVmopG238oNEaGNsbKmI8qxjcDG/JI8oC4lquZivNxq3Waa5TSSkAgE8mMncRg7+HoQfR6K40dfHt0dTFM3idh2SPKOI8607hqS022pNPV1jWTAAlgY5xGeGcA48iqlkknfrGKqgs1Rb6eaMskYWODAcE5+KB0Dzr3yFdY664TVlkbcqeaQuMww92Cd2453Yznd50F3pKunrYBPSzMmiP6zHZHk8R8S8XT+66v+C/8ACVw9HVFnnNa+0CeLbkDpIJcAM442QNwHH/OF3Ln/AHVWfwX/AISg52jfktQ/uH2ldxcPRvyWoP3D7Su4gIiICIiCsa7/ADC3fzCL2OVmVZ13+YW7+YRexysyAVhpqiKpbIYjkMkdG7I6QcH2LMVigfE8OMTmkB5Dtn9oHf50GZQpRB5wpwpRBGEwpRB5wpwpRBGFydRWWO+W7sYyGKRrg+OQNzske8ZXXUFBUXaf1FVNNNW31ppXgtfycfbOaeI4DoVlt1FDbqGKjpm7MUTcNzxPjPjPFbOEQSiIgIiICIiAiIgIiICIiAiIgKFKhBWrX8ubt/AjVlVatfy5u38CNWVBhmmbFLDG4OJlcWtwMjgTv8wWULHLNHHJEx5w6RxDPGQCfYFlCCszfpIp/wCXH8blZlWZv0kU/wDLj+NysyCmQWbUNlrap1qdRzwVUheRKCC3JO/zZ/wWxp+xXSh1HVXK5TxTmeEtL2E5JJacYxwAGFa8JhB860z8NxyXSSztpZW9kkPjnzxyd4wQrLYrHU0lxqbpcqhs1dUDZIjzsMbkHAzv6B6FuWSyRWcVXJTPk7IlMh2sbvEMLpkZQfN9GMvsdpnmtHYksbpth0U+cggDeMEDgR6FarHYpqO4VVzr5mzVtUMODG4YxvUM7zwHoW1YLJFYqKSlglfK18pky8DIyAMbvIurhBTYbPftPS1DLGKWqpJn7YjnyDGfFvHi3+ILpWay1sM09fdKozVswLQ1rjycY6gFYMKAEHC0daKmy2mSmqywvdMXjYdkYIaP6Fd4oiCm09p1BYaqpbaGUVRT1MpeTNkFnlwR/VZrbZLzDqhl2q56aQTRls7Y8jZ3bgM8RkN3q2YTCCv6es9VbbveaqcsMdbNykeyd+Npx39Xxgtj4Nn51m55ZyHYgh479raJ4LsYTCCq1FsvVpr6mosHY0sFS/bfTTDGy7pIOR7VNist0p9Q1F1uT6cuqIdlwiyNk5G7HiAVowpwghVmyaclporxBX7BhrpCRsOydk59B3qz4RBU6ek1Rao4aGjdQ1VMwbLJpgQ5g6AQD710tN2N1mp5uWnM9RUP5SVwGBnxLtYTCCoWPSUls1NPXOMfYzS807W5yNro8WBuUQ6SfHrI3Mck2iDzK1gPbbWOr97JVwwmEFf1DY5q2op7lbphDcaYYY5x7Vzd/an0n0laLrfqS9SxxXaSCipI3Bz20zjtS/ecK3YTCDj1dsklvtprItkQ0bZQ4E7+2bgYXXU4RBxtS2MXujjY2XkZ4X7cUmM4PUuTLTauuEBoKh1HTQkBr6iMkucOnp6fIFbyMphBV7vpuaentEFG8FlFKHPMrt5G4k+M7l1NSUM1zsVVR0+zysoAbtnA3EH+i6mEwg51soDT2KnoKkNcWwCKQA7juwVw9H6WqLJWVVRVyMc5zQyPYdnLc5JO7cdw+9W3CIK9d7FUG6NvFolZFXhuy9sgJZMMYwccOj0DqWq223+71dK+8vgpaaF5c6CmeQZMcM7yMefgSrXhMIK/PZ6l+sqe7NLOx44TG4bXbZw7o861p7VeLTW1VTYXQTRVT+UfTT7tlx4kHI/orSAowgrVBYKyovTLzeZojURtAjhgzsMwD0nP+Sq/Yo7uLzeZ7Q6ncWTua+GfOH5c7GMeRfRseNcu0WSK1VNbNFK95q5OUcHY7U5J3elBo2qy1hvJvN2liNWWbDYYAdhm7HEnf0+lactlvFnuVXW2E088dUdp9PNkAHOd28ZO89I4q3YUYQVy0We5SXM3S9VDTMG4jp4ieTj9/wDitbsDUdnqqhtp7GqqSeUvaydxzHnzj/PQrbhMIK7pyx1NHWVdyuUkb62q3FsQ7Rjc8B6B6F2Lp/ddX/Bf+EraAwtW6f3XV/wH/hKDnaN+S1B+4faV3Fw9G/Jag/cPtK7iAiIgIiIKxrv8wt38wi9jlZlWdd/mFu/mEXscrMggrHA2JofyIYAXku2f2s78+NZCsVPTxUzXiJuyHvdI7fnLick+lBnREQEREBERAREQEREBERAREQEREBERAREQEREBERAREQFClQgrVr+XN2/gRqyqtWv5c3b+BGrKgwzTRRywskID5HFse7O/BJ8m4FZQVilMIlh5TY2y48ntDfnB4ebKygIKnepaqg1lBcIrdVVkTaPkzyDC7BLnFZ+ddX4N3X1J9ysuFOEFa511fg3dfUn3Jzrq/Bu6+pPuVlRBWuddX4N3X1J9yc66vwbuvqT7lZUQVrnXV+Dd19SfcnOur8G7r6k+5WVEFa511fg3dfUn3Jzrq/Bu6+pPuVlRBWuddX4N3X1J9yc66vwbuvqT7lZUQVrnXV+Dd19SfcnOur8G7r6k+5WVEFa511fg3dfUn3Jzrq/Bu6+pPuVlRBWuddX4N3X1J9yc66vwbuvqT7lZUQVrnXV+Dd19SfcnOur8G7r6k+5WVEFa511fg3dfUn3Jzrq/Bu6+pPuVlRBWuddX4N3X1J9yc66vwbuvqT7lZVzKK6Oqb5cbeYg0UYjIeD8babnh0IObzrq/Bu6+pPuTnXV+Dd19SfcrKiCtc66vwbuvqT7k511fg3dfUn3KyogrXOur8G7r6k+5OddX4N3X1J9ysqIK1zrq/Bu6+pPuTnXV+Dd19SfcrKiCtc66vwbuvqT7k511fg3dfUn3KyogrXOur8G7r6k+5OddX4N3X1J9ysqIK1zrq/Bu6+pPuTnXV+Dd19SfcrKiCtc66vwbuvqT7k511fg3dfUn3KyogrXOur8G7r6k+5OddX4N3X1J9ysqIK1zrq/Bu6+pPuTnXV+Dd19SfcrKiCtc66vwbuvqT7lhq9S1lRRzQjTt0aZGObkwndkY6la0wg4+lIZafTlHFPE+KRrDtMeCCN54grsqFKAiIgIiIKxrv8wt38wi9jlZlWdd/mFu/mEXscrMggrFTU7aZsjWue4PkdIdo5wXHOB4lmK16SnNO2QGR0m3K6TtujJzjyBBsrVrrhSW+NslZOyFjnbIc87sraVP/KS3atFK3OM1AH3FB3DqG0NnEBuNMJD0coMengtqrr6WhpuyKqZsUOQNsndv4LkP0pan2R1FFSxsL2ZbKRl4d0HPHiqaKqaf8nc0Uxy2nq2xsdno448xP3oPoEN/tVRVNpoa+CSV5w1rH5zu8SyV14t9uc1tbVRwucMhrjvI8ir9usdBbNNR3PsNhroKY1O2XO+OGkjpWroq0w3SGa83NraupllIbyg2g3HHdwzn0YGOKC20NxpLhGZKOojmaDgljs48vSFNbcqO3s26ypigB4bbgCfIOJVTrKWGxa1tnwczkY60FksYPanfjgsVoo477rC51dfGJY6V2zHG7eAQcDd04DT6UFuobvQXHIo6uKZw4ta7ePNxU190obc1pramODa3NDjvPm4rmT6Xpm3iluVA8UUsT8yNjZ2srekYyAN2d6rFNV26p1Pcau9RSzuil2YWNjc9jQN28AY4AcUF5obrQ3EONFVRz7Pxgx28ebipr7pRW5rH1tTHCHnDdo7z5lSp6igg1HQV1ipZ2PfLsVDORcxhacDOMYB3+TcvWpI5KPVDrlcbfJX20RgNBblrDjp6OI6etBcaC7UFy2xRVUcxZ8YNO8eZTXXegtxArKuKEngHO3+jiqvpx1hud8jrrbytFUsYQ+kADWvBBBO7jxzu6huWpdmyWrUlVcrpbDcaWTHIy43RDG4Y4Z6N/VnpQXOgu1DctrsKqjmLfjBp3jzLdVOsAsFxvbbhapJKaZjDtUoaGBwOckjh09HUFcAg9IiICIiAiIgIiICIiAoUqEFatfy5u38CNWVVq1/Lm7fwI1ZUGGaOJ8kLpAC9jiY89eDnHmysywzQRyzQSPztQuLm4PSQR7CVmCCUREBERAREQEREBERAREQEREBERAREQEREBERBBVctHy11B+7T/gVgllZDG6SV7WMYC5znHAA6SSqna7rbo9W3ud9fStilbBsPMzQ12Gb8HO/HiQW9SoBypQEREBERAREQEREBERAREQEREBERAREQEREBERAREQEREFY13+YW7+YRexysyrOu/wAwt38wi9jlZkArXo45YmSCaXlC6VzmnqaTkDzBbBWvSCoDJOyXNLuVcWbPQzPa/cg2VTvyk5FnpS0ZIqBjy4KuKrusbTVXehp4qNrS+OYPO07GBhByKrVVwnt76FllrIq2SPYBwcAkYyN3UvN5sklq0EKFuZZuVa9+w3O8nfjyf0V3Y3DADxAwveEGlTQMms0NPMzLJKcMe09RbghVK3tuOi3VEElHLX0UztuN8A+KcYOR0bsehXrCjCCoUMVVqPUFNd56V9JSUjdmNkvxnu37/EFidFctN36urKegkq7fVHbdye9zTx4ceJKumExuQVCirLpqO7wTxxz0FupSHPa4kGZ2QcHr4f5yschqdKXetqm0UtXR1ztsGHjG7J3H0q6YTCCoUV1vN+vNO6lgmoLdCQ6YyNGZDnhkjpxjd41lutwu1lu0k74JK61zNAaxgGYjuzwHl/yFacJhBRKeJ+oL9b6uitb7bFSP5SaVzNnlN4OzuAzwI863a26Xmx3Wd9bTvr7fUOPJckN8YycA7uo439St+FGEFEoqOe9aio7rRW51spYMcoXANMhBJIAHHPDKvYU435QDCCUREBERAREQEREBERAUKVCCtWv5c3b+BGrKq1a/lzdv4EasqDBPTiWaCTbc3kXl2AdzsgjB9KzhYZonvlgc2UsbG4uc3HxxskY8W8g+ZZgglFyrzfaazPp2VEc0j59rYbEzaJ2cZ9q0OeVH3Dcfs5QWRFW+edH3Dcfs5TnnR9w3H7OUFkRVvnnR9w3H7OU550fcNx+zlBZEVb550fcNx+zlOedH3Dcfs5QWRFW+edH3Dcfs5TnnR9w3H7OUFkRVvnnR9w3H7OU550fcNx+zlBZEVb550fcNx+zlOedH3Dcfs5QWRFW+edH3Dcfs5TnnR9w3H7OUFkRVvnnR9w3H7OU550fcNx+zlBZEVb550fcNx+zlOedH3Dcfs5QWRFW+edH3Dcfs5TnnR9w3H7OUHcrYGVVHNTvGWyxuYRnG4jC+M2iiNTfqWjkDXAzhjgeBAO/7sr6Vzyoz/wCRuP2cqoWyrpaXWVRcex6swAue1jYO2BcOBHQN59CD6iF6Va55UY/8jcfs5U886PuG4/ZygsiKt886PuG4/ZynPOj7huP2coLIirfPOj7huP2cpzzo+4bj9nKCyIq3zzo+4bj9nKc86PuG4/ZygsiKt886PuG4/ZynPOj7huP2coLIirfPOj7huP2cpzzo+4bj9nKCyIq3zzo+4bj9nKc86PuG4/ZygsiKt886PuG4/ZynPOj7huP2coLIirfPOj7huP2cpzzo+4bj9nKCyIq3zzo+4bj9nKc86PuG4/ZygsiKt886PuG4/ZynPOj7huP2coLIi5Vmv1LenVDaaOZjqctD2yt2SM5x7F1UBERAREQVjXf5hbv5hF7HKzKs67/MLd/MIvY5WZBB4LHC+R4eZIjGQ8gAkHaAO47utZSsFLLJK2QyQGItkc0AnO0AcB3nG9BsKMZUoghSiICIiAiIgIiICIiAiIgIiICIiAiIgIiICIiAiIgKFKhBWrX8ubt/AjVlVatfy5u38CNWVBgnbM6WAxyBrGuPKNx8YYIAHnwVnCwTmcTU4ia0xl5EpPEN2TjHnws4QV+9fK3TvlqfwBWBV+9fK7TnlqfwBWBARce4antVtqZKerqDHLGAS3ZJO/hjCyc4Lb8Ei5moxSk7IcWkEnOMY49CDqIuJRars9dVMpoKo8q/c0PY5uT1ZIW7crvRWqNr62dse18VvFzvIBvKDeUZXKtuorbdKg09LOTK0bRY9haSPFkb1q0PYnO+v5OunkqeSG3TOB2GDtd46Or0oLAoyFxazVdnoqo009WOUacODWlwafGQuPp+vbWa3uskNQ6WlMO0zDiW/qbx96C5otK13Wku1M6oopDJG1xYSWkbxg9PlCimu1JVV9RRQvLp6f8A2jcYwg3kXDrNW2aiqX081VmRm5wYwuAPVkDiujbrjS3OlFRRyiSMnGRxB6iOhBtomVx59T2mnlqYpqrYfTEB7S05yTjAHT5kHYRcePU9okoH1orG8ix2y7IOc9AxxWa1X2gu5lbRTF7osbTXNLSM+VB0kXMul/ttoexlbPsPk3hoaXHHWcDcptd7oLu15oZw8xntmkbJHjwejxoOki5Fw1Na7dVdjVFQeWAyWMY5xb5cBZrVe6C7iQ0M3KGM9s0gtIzwOCg6JC8NY0Oc4NAc7icbyuLNq+ywTSxS1RbJFIY3N5NxORuON3Dcty1Xugu4k7Cm23R/HaQWuHmKDo4RQSuVc9R2y1TthrKjZlIzstaXEDx4G5B1kWha7vRXeF0tDOJAw4c3g5vlHELnu1lY2tcTV7w7Z2dh2c+THBB30XOt96oLlSy1FJPyjISdsYILcDPDisttudNdaXsmjeXxbRbktI3jyoNxFo0t2o6uuqaOCQumpt0o2ThvnXPn1lY4JnRurNst4ljC4ekDBQd5FxL5WR1Ok6yrpJcsfA5zHtKjSk+NKUU08hIEZLnvd1E8SUHcRV8a0sRkDOyyMuxnk3Y9OF0LleqG1wRT1c2zFK7ZY5o2gd2ehB0EXBdrGxtn5I1o442g1xb6cLsyVEUVO6ofI1sTW7Tnk7g3Gc5QZUVfj1pY5JWRir2ds4DnMc0eckYC61XcKWiozVVMzI4AAdvOQc8MdaDaRcSk1XaKypZTx1JbI84aJGOaCerJHFdsFARSiCEUqEFZ038p9SfxYvY5WdVnTfyn1J/Fi9jlZkBERAREQVjXf5hbv5hF7HKzKs67/MLd/MIvY5WZBBWKmnE7XkMezYe5nbjGcHGR4upZSvEUrJQ4xvDg1xacHgQcEIMqIiAiIgIiICIiAiIgIiICIiAiIgIiICIiAiIgIiICIiAoUqEFatfy5u38CNWVVq1/Lm7fwI1ZUGCeSRk1O1kW2x7yHu/YGCc+kAedZ1gnnMU1PHybnCZ5aSODcNJ3+jCzhBX718rtOeWp/AF3+hcC9fK7TnlqfwBd/oQUo0sFX+UyoZURNla2nDg1wyM7LRw8hKwasLhqW10UNEyphjjL2Ugw0OJz5ugLvRWaoZrKa7l7OQfCGBue2zgD+i93+yyV0lPW0EjYLhTH+ze7gR0goK5e4btdaSONmm+xpoXAxTMkaCzHVhb16t95FZa7nS07aueCHYkheRufje4DcOno6gsk9m1DdZ4W3Kvp4aaNwc5tNtAu8S371aK2Wqp6201fIVEA2eTkzyb29RA86DlUl0pqy/0Lrtbai33IAtikyQ154YPSeK12zvpdZajqIscpFQue3IyMhrCPKt4WC73G70dZeZqUxUjtprIGntjx6fGAt2isk8Gq6+5yOjNPUxCNrOJ/V4jH/CUGpoi30smnW1UkLZJqtzzM54B2sOIx5N3DyrRsVLDR64vVPAwMiZAS1o4DJacfeVvRWO82eWaOx1cDqSV22I6hp/sz1DC9WDT9wob7WV9wqIpzUR7JczIJJIPDoG5Bi/Jr8nZfpLvwtWtbZjT6o1NO1peY4i8NHE4Gcfctilsd9s76ins9TS9hSSF7RK07Tc+7d6Fm03p2stV0r6mtmjnFSN7m5y4k5OQgr+lJK6ntr5aewiu5dxLpzI3Lh1YPn9K6VihulsrrrWfA7oIJYttkAeCNscAMeU9C2oLJe7NLURWWppTRyyGRrKhpywno3f53LpWKz1FFLNWXCrfU1k3HBOwwdTQg59Hqa61FZDDJYZ4mSPDXPJPagneeC1NP0sFTrW9vnhZI6NwLNsZ2Tnx+RXXguDZ7NUUF/ulfK9hjqiCxrScjf0oOLbqCkf8AlKuEZp49iGASRt2RhrsM344frFbUzuxvylQsiDWNqKU8rgfGwHHJ8fahdCjs1RBrGtuznsMFRCI2tB3ggM/7SlRZqiXWVLdmuZyEUJjIz22cO94QVi0VNZLeLlcIrM+vnM7m7UkoBhbnc3B9HmXQt0F252w3AWY0NPJEYp2scwh3E7Xp2eG/d410qyy3GkustdYZoIuyR/bwzN7UuH6wx07z/kr1a7NcXXM3G81gllaMRwRZEbejJHSUHMiuVHb7zcm2W01NbVulxNID2odk5GTvAzn0LVttTXP/AChROqqPsB88Ti+Jp+OA1xBOOJyPuXRhsN4s1XVCxS0baWdwcBO0lzd3DPSOpe6HTtxi1FS3asq21MgY5soAxs5BADR1DKDS0hQwVGpb7UzRte+GoLWbQBxl7skePcFntgDfym3VoGB2MDgdZEeT966enrNUWuvutRM+NzayflGBp3gZcd/1gopLNPBrKtu7nsMFRAI2tB7YEBn/AGoO487DC7BcQM4HSvnGmamvbLWV0NmNwlllIMz5BtNH7O9fSeKrMllultuFRNYZqZkFSduSGZu5rutuOCDS0/SXKLVU1bLajRUs8RaWtc3ZaQBg7uOcH0rB+Tu3wPNdXPY18rZeTYSM7I4nHlyPQu5Z7NWxV8lxu1Zy9U4bLI48iOMeIdP/AO00nZqiy0tVFUuY50sxeCw53YxvQc21f2P5R7pBF2kToA8sbuBOGb8de8+leLfWU+lqq+UkxDY2kVVMw5BkBB7UHf07I9J68dWls1RDrGsu7ns5CaIRtaDvzhv/AGrU1hpeW+zU01M+OOSMFjy/O9u4j0b/AEoObbYKuj0Lcbm0l1bWgyuLhghucZ9G0R5QsVgFfRWeNkOmW1DZm7ZmMg/tAd4O/ONxG5XgUUPYHYWzmHk+Sx/w4wq9HbdTW+EUdDWUctNGNmJ8zDttb0DzbkHNoqOvodH3yKtp308ZDnQxucCGg8QMLBK8SaR07QOmfEyrnDJNndlm0Qcnh0hWGCwVEem6yhlqeVrKsOL5Xk7IceAHUP8AFeDpjsrSdNaaqUMmhGWys3hrsn0jfhBtXOz29un56cUkfJwwOLARvaQ04OeKpVwlNXoiyiToqDHuO8gZCsjbXqaopBb6qvpW0rm8m+VjSZdn2ZI3ZXP1tbobfYLZQ0uWsZPsgnicg7z48oO/dbLbotN1VOykiDIoHuZhu8ODSQc9apddV1E2i7NCRJIHzPaQDgODTgNJ6/crKLTqSopTbqm40wo3DYdM1h5Vzf8AELp1WnaOexx21oLRC3MMm7aY4frZ8vHyoK9cW3KutTqEaWbE3Z2Y3Nkb/ZnoI3L3X2a7Vuk7Y0Q/6ZROy6B7hlwBwN+ccMFbc9v1VXQdiT11JDE4bL5Ymnbx/ity6aekmtlJBbquWCakdtMke8na69ryneg4lfd2VDqSDU9pmpJGygxVETsNYevOd2NxO88OsK8xlrmgsILSMgg5z41U6uyX+8iGmu1TRijEgfJyDTtOx0Anh/nirXExscbWMGy1oAA6gEGRERAUKVCCtab+U+pP4sXscrMqzpv5T6k/ixexysyAiIgIiIKxrv8AMLd/MIvY5WZVnXf5hbv5hF7HKzIBWOGSKQOMTmuDXlrtnocDgj0r2VjgjijDxC1rQXuc7Z6XE7/PlBmREQEREBERAREQEREBERAREQEREBERAREQEREBERAREQFClQgrVr+XN2/gRqyqtWv5c3b+BGrKg16ipZBNBG4OJmcWtI4AgE7/ADBbAWGaeOKWGN5w6Zxazd0gE+wFZggr96+VunT46j8AXfXD1BbLjV19urLZJCyak5T/AG2cdsAOjxArX5LWHdFt+o5BZPOm7rVb5LWHdFt+oU5LWHdFt+oUFl3dabutVrktYd0W36hTktYd0W36hQWRTu61WuS1h3RbfqFOS1h3RbfqFBZNyYCrfJaw7otv1CnJaw7otv1Cgsm7xKdyrXJaw7otv1CnJaw7otv1CgsvnTzqtclrDui2/UKclrDui2/UKCy+dRu61W+S1h3RbfqFOS1h3RbfqFBZdyjzqt8lrDui2/UKclrDui2/UKCyJu61W+S1h3RbfqFOS1h3RbfqFBZfOo3darfJaw7otv1CnJaw7otv1CgshUdKrnJaw7otv1HLiVceohqqgbJLR9mci/kiGnYAwc5HWgv44J51WuS1f0VFt8faFTyWsO6Lb9QoLIcJ51W+S1h3RbfqFOS1h3RbfqFBZfOo3darfJaw7otv1CnJaw7otv1CgsibutVvktYd0W36hTktYd0W36hQWTcnnVb5LWHdFt+oU5LWHdFt+oUFl860LpaaS7RxMrGOcInh7NlxGCuTyWsO6Lb9QpyWsO6Lb9QoLIAAm7rVb5LWHdFt+oU5LWHdFt+oUFkU7lWuS1h3RbfqFOS1h3RbfqFBZfOnnVa5LWHdFt+oU5LWHdFt+oUFlymVWuS1h3RbfqFOS1h3RbfqFBZcplVrktYd0W36hTktYd0W36jkDTfyn1J/Fi9jlZlX9N2mvoK241dxkhfLWOY7+yzjIzn2hWBAREQEREFY13+YW7+YRexysyrOu/zC3fzCL2OVmQQVip6eKmDxE3ZD3mR2873E5J9KynoXiKPkw4bbnbTi7tjnGTwHiQZUREBERAREQEREBERAREQEREBERAREQEREBERAREQEREBQpUIK1a/lzdv4EasqrVs3a6uoO4mCM/erKEGKZ8TZIRIW7bnER545weHmysqxSRxPkic9rS5jiWZ6Dgjd5srKEBFKIIRSiCEUoghFKIIRSiCEUoghFKIIRSiCEUoghFKIIRSiCCqzcPl9afo8vsKskhcI3Fgy4A4HWV8qqdYVUl8p7g+jibJTMdHyeTg5yDlB9XCLFSvkkpYnzMDJXMaXsH6rsbx6VmQQilEEIpRBCKUQQilEEIpRBCKUQQilEEIpRBCKUQQilEEKURAREQEREFY13+YW7+YRexysyrOu/wAwt38wi9jlZkEFYqaEwtka6V8m1I5+Xnhk5wPEFmKwUzJWNkEsvKEyOc04xhpOQPMEGwiIgIiICIiAiIgIiICIiAiIgIiICIiAiIgIiICIiAiIgKFKhBWaX9ItZ9Bb+JqsyrNL+kWt+gN/E1WdBgmgjllhkeCXROLmb+kgj2FZgsM0LZZYZC54MLi4BpwDkEb+sb/YsrUHpERAREQEREBERAREQEREBERAREQERQglFGVjkmjibtSPaxvW44QZVC41XqqzUm51dHK/9iHMhJ6ty0xqSvrTi12KqkB4PnIib96CyE9C+TV9oDdduoHNBjlqg7HAbDjtY9BI8yuppNUV3+3uFLQRn9Wnj2z6Xf0WjNpC4tusVfTXcvnY0/2tQwOIPDcOGN5QXJSq2JdV0YHKU1DcGt3f2bzG93j37lHOx9O7Fxs1fTY4uEe20DrygsyLjUuqLLVbo6+JjuBbKeTOf+bC6sc0crdqN7XjraQUGRFGUyglFClAREQEREBERAREQFBKlQUDKjKpdq1ZNzqrLZcJGmAzvigcWhuwQ4gA49C7uqa6ot2n6qrpX7E0YbsuwDjLgOB8qDsAqVz7NUSVNloqmd21JLAx73YAySMk7lstqoHvDGTRuceDQ8EnzIM6KFKAiIgIiIKxrv8AMLd/MIvY5WZVnXf5hbv5hF7HKzIBWClFQ1snZLmOJkcWbH7Ge1B8eFmKxU7pnCTl2NYRI4N2TnLc7j5cIM6IiAiIgIiICIiAiIgIiICIiAiIgIiICIiAiIgIiICIiAoUqEFZpf0i1v0Bv4mqzqsUv6Ra36A38TVZ0GCaIySwPErmCJ5cWjg/cRg+nPmWYLBUMmdNTuieGsa8mQftDBGPSQs4QSiIgIiICIiAiIgIoTKCUUZWvU19JRgmqqYYR/xvAQbCEqvT6ytbX8nSdkV0mcbNNEXfecBYxd7/AF35jZRTtP8AvKuTAH/KN6CyZ8Sxz1MNNGZJ5WRMHFz3AAKvOst/riTXX3kGnjHSR4A85wVmp9H2qMh9S2atlG/bqZC77uCD1UaxssL+TZUmokzgNgYX58mNywPvl7qiBb7BKxp4Pq3hnpbx+9d2moaWjaG00EcI4do0BbGEFabb9S1v55dYaJp/UpY8n0ngvcejbaX8pWvqa6T9qomJz6FYsIg1KW3UVEAKWkghx0sYAfSN62c71UhI/wD/AJMdHtu2Oxs7Od3DqVdbcaih11VVTpJTTRVTmSkk7LWFxbv6PJ5EH1BM9HSsU8zIIJJpSGsjaXOJ4AAZKoWhq+a4aurp5HvLZIZHhpJwMvbwCD6FxUH0+ZfPmWn4d1jdqeWrnhZEdocm7yDC7NHoqGjrIagXOtcYnh4aXDBIPA+JB3qq20NYP9Ko4Jt2MvjBI865MujbTtbdKKikeP1oJXD2rWr7bWX+/TQVL6ukttM1uwGdqJXdJz5yFrxQu0rqKipoqmeekuJcwxyHaLHAjBHp49WUHQNnvlIzFvvzpccGVcYdn/mG/wC5eezdU0eeyLZS1oHTBLsE+Y+5WQBMbuKCvc7oIB/rGgrqE9csJLfMR5Vu0mo7PWENgr4S4jc1ztk/euoWggg8DuK59TYbVVZ5egp3E9PJgH0hB0A4OGRvB4EdKnKrr9H0THB1vqaygcOiGY7J8xz7V4bbNSUeOxr1FUtH6lVFx84yUFlUqtuuuoaPPZVkZUNH69LNnPkad6mPWNvaS2tgrKEjpngOPSMoLGi59NerbV47HrqeQkZAEgz6Fv5QSigFEEqEyiD5pT2P4br9Ssi2W1UNWHQvdux278jz49i3669fCmhrhTzkiupQxk4JG8h4G0PLhdTSlDU0161BNPDJHHPU7UTnDAeNp5yPSPStDW+mpqj/AE+2RF0r+1nijG94zkHHTvxlB4ulbUR6Z09b6WV0Lq9kcbpGnBDcNHH/AJgvd60hQW2yyVdDJPDVUrTIJQ85cR7PMtmvstVU6XtT4GFlwt8ccjGuG/IAyPLuHoXi5XK7Xe2G3QWWqgmqAI5JJW4jYP1jlB39O1ktwsdJVT45WRmXY3AnhldNaVqomW62wUcbtpsLA3a6z0n0rcQSihEEosU00dPC+aVwbGxpc5x6AFr0t1oKzApqyCUnoa8Z9CDi67/MLd/MIvY5WZVnXW+gt38wi9jlZgcoIKxwSPkD9uJ0Za8tGT8YA7j51lKwUsxnbITE6PZkczDv1sHGfOg2EREBERAREQEREBERAREQEREBERAREQEREBERAREQEREBQpUIKzS/pFrfoDfxNVnVYpf0i1v0Bv4mqzoNeo5flqfkdnk9s8rnjjZOMefCzhYKh8zZqdscYcxzyJD+yME59ICzhBKIiAiIgIiICIiDVuFU+jo5J46eWpc0boohlzt+NypNZrm4Oq+x46SK3ZJG3V7RI8oA3egq/nescsEU7NiaNkjep4yPvQVWjoay8MzPqnlmnjHQlrcf8w3+kLfpdIWWndtupeyH8S6dxfnzcFlqdJ2WoO0aFkb+IfESwg9e4rUGma6lObdfq2PqE2JB96Dvw08EDAyCGONg4BjAAPQsuN6rjpdVUQG3BQ3Fo6Y3GN58ud3oUN1byBxcrTXUnQX8nttHnG/7kFlwi5VLqOz1mBDcICTwDjsn0HC6jXBzQ4EFp3ghB6RQD4kyglQVKgoKcP0on6L/APFc2mpDXVmr6drdtznEtb1uDnEefIVk+BagaxN424uQ5Hk9jJ284xwxj70stkqLdfLrWSvidFWP22BpO0N5ODu8fWg4Mt2qbxpK3UFNIX1ta7seTtt+GjtiTx3jBPiJWxYYG0v5Q6+BoAbFQsYAOG5sQW1ZNJuteoqmvL4jT9saeNucs2j0jGBgbty3aSzVEGsa27ufEYJ4BG1oJ2gRsDfu4dqgrEVsqrprK8R0tymoHMO058WcuG7duIVgtumrlRV8VRPqKrqo2HLonh2HbvG4+xZrVZaii1HcrjJJEYqrcxrScjhx3LvoNW5VQobdUVWztcjG5+yN2cDK4GjaM1dK2910jp6yoLthzznk2AkYA6OBXfuMU09vqIqcsbM+MtjLxlocRuyMHd5l4s8FVTWyGGukjkqGg7bomhrTvOMAAdGOhBugYUqEyglFGVz6u+Wyiz2TXQRkdG2CfQN6DoFQq5JrCmlcWWyirLgf2ooyGek+5G1Gqa7/AGVJSW5h4OmdtvHjwN3pQWLcFqV1xt9E3/TqmCIY+LI4ZI8nFcXmxX1mfhS/VUrTxZABGP8APmW7SaUstIQ5lCx7+JdKS8k+dBwa2s0vcJHMpLRJXTZ/8pAW7z0kjC5sNg1FLUPNrZU2uldwjfVkY8uN/wBy+jxxRxMDI2NY0cGtGAvWEFVotK3Hkf8AT9RXEy9UFQ4Aenj9y2OasvhBeftJVjUoK3zcuI4akrsdGQCnNy5eEld9UKyIgrnNy5eEld9UKObly8JK76oVkRBW+blx8JK76oTm5cvCOt+qPerIiCufAd8buj1NIGjcNqka4+c53p8Cag8KX/Y2e9WNEFc+BNQeFL/sbPenwJqDwpf9jZ71Y0QVC72i9xWmrfNqJ00bYXF0fYjW7Ywd2c7sqhUVgu1dg01DOWng4tLR6TuX2ogHipwg+f2vTGpo2sEtxZDGw5bHI4yhp6w0ggK+xBzY2h5y8AAnrK94RAKw01RHUteY89pI6N2RjeDgrKcY3qGbODs44nOOvpQe0REBERAREQEREBERAREQEREBERAREQEREBERAREQEREBQpUIKzS/pFrfoDfxNVnVYpf0i1v0Bv4mqzoNeed8U0DGwue2Rxa5w/UABOT5wB51nCwT1Aimgj2HOMzy3I4NwCd/oWYIPSIiAiIgIiICIiAiIgKCMqUQRhMKUQc6rsdrrsmqoYJHHi7YAd6RvXL5nUcBL7dV1tA878wzHB8oPEKyqEFZNFqqjOae50tc0fqzxbBPo96lt+vFJn4RsExaOMlI7lP/AG8fvVlwmEHAp9ZWaZ+xJO+nfwInYW4PVnguvT1lNVt26Wpimb+1G8O9i9T0lPUtxPBHKP8AjaCuPU6Ps0zjJHTupZOh9O8sI8g4fcg7ilVtunrrR5Nvv8/7lS0SD7+HmUGt1TRH+3t1LXMH69NIWn0H+gQWXG5ThVuLWNPEdm50FbQEHBdJEXMHnG/7ltO1bYmxcobjER1AEn0AZQdnh0qVWnapqKogWqyVtRng+Qcm0+co0asrm9u6itjSegcrIPaEFkLhjJ3eNcyt1DaaAkVFfCHfstdtO9Ayuc3SQqXbV0utdWdbDJsMPmC6lHYbVQgdjUEDCP1i3aPpO9Byxq+OpJbbLZXVpHBzY9lvnJ4KDJqutOWQ0VtjP7buUePRuVlDQ0YaAB1AKcIK5zXlqx/ra81tUDxjYeTj+qFt0elrLRkOjoInOH60g2z967ClB5DQAAABjcpwpRBGFKIgIiICIiAiIgIiICIiAiIgIiICIiAiIg8leImRMDhE1jQXEu2QBlx4k46V7KxwwxwBwjaG7Ti92OkneSgzIiICIiAiIgIiICIiAiIgIiICIiAiIgIiICIiAiIgIiIChSoQVml/SLW/QG/iarOqxS/pFrfoDfxNVnQatZVtpGMe+KeQOdsgQxOeR5QBuHjU1VU2kg5V0csgBxsxRl7vQMlbGEwg15qpsNNy5jmcMA7DIy5/1RvXoVDTSio2JdnY29gsO3wzjZ458SzYTCDBT1LaiAStZKwHPayRljvQd6ilqm1UZeyOVnbFuJYyw7vEd+FsJhBrU1YypfK1kUzOSOCZYnMDvISN/mSKsbLVSU4ina6Pi50TmsPkcRgrZwowg12VjH1j6YRThzG7W2YnBh4cHYwTv6+tH1bWVbKcxTlzxnbbE4sHlcBgFbGEwEGCaqbDLDG6OVxlOAWRlwb+8RuHnSrrGUjWufFPIHO2QIonPI8oA3BbGFGEGGpqW0sJleyV4BA2Yoy93HqG9RLVsipOyDHM4bIdsMjLn7/+Eb+lbGEx40GEVDTSdkbEuzsbexsHb4Zxs8c+JRT1LaiAStZKwHPayRljvQd6z4TCDBTVTamMvayVgDi3ErCw5HiPQopqxlS6VrYpmcm7ZJkicwO8mRvC2MJhBrR1jZKuSnEU4cwZL3RODD5HEYKMrGOrHUwinDmt2tsxODDw4Oxgnf1rYwmEGB9YxlUynMU5c8Z2mxOLB5XAYBUzVTYJImOjlcZXbILIy4DykbgPKs2Ewg16yrZSsa58c8m07ZAhic8jxnHAL1U1LaaB0rmSvAIGzFGXu9AyVmwpwg1papjKPsh0UzmlodsNiLn7+jZG/O9cqrmtNnjpq/4NDH1MjWNMdOBJkgkZGM53cF3sKuax3Ns/8yi9hQdulqG1MAlbHKwHPayRljvQd6UtS2pjL2MlZhxbiWMsO7xHo8az4Wld7lHaaB1XNDNLEwgOEQBLQenBI3IMtNWMqXzNbFOzkjg8pE5gPkJG/wAyMrGvrJKYRThzBkvdE4MPDg4jBO9KCsir6KKrpyTHK0ObniPEfGtGsv8ASUl4p7YWTS1E2MCIAhgPS7JGOvp3IN5lY19Y+mEU4c1u1tmJwYeHB2ME7+GetJKxsdXHTmKcueMh7YnFg8rgMBZx4/vU7vEgwz1TYHxMdHK4yu2QWRlwHlI4DyrzWVjKNjXvimkDnbOIYnPI8oA3BbBTcgw1NS2mgdM5kjw39WNhe4+QDevMlY1lGKkxzFpaHbDY3F+//h4538Fs48aYQYW1DXUwn2JACzb2Cwh+MZxs8c+JRT1Tain5ZsczG7+1kjcx27xEZWfHjTCDXpKttXFyjY5oxktxLGWHd4j0KKasZUvlY2OdhiODysTmB3kJG/zLZx40wgwR1LZJ5oQyUGLGXOjIac9RO4+ZeW1jHVrqURT7TW7ReYnBh8jsYz4lsYU48aDWfWMjqo6cxzlzxnabE4sHlcBgelJ6xkE0UTo53GU4BZE5zW+UgYHnWxhThBr1dY2jja98U0gc7GIonPPlIA3BeqmobTQOldHK8Nx2sbC9xycbgN6y4TCDFPUNggdM5kjwBnZYwucfIBvRlS11KJwyUAs29gsIfjGcbPHPiWXHjU4QYKaqbUwcs2OVjd/ayRuY7d/wkZUUlW2riL2xzRgOLcSxlh8uD0LOiDXpqxlS+VjYp2GI4PKxOYHeQkb+HQvUdS2SplhEcoMWMudGQ056idx8yzJhBgFWw1jqXk5g9rdrbMTgw+IOxgnxKJKtkVVHTmKdzpBkObE5zB5XAYHnWxhMBBr1FYynlijdFO8yHAMcTnAeUgYHnSrrG0bGvfFPIHO2cQxOeR4yANwWwmEGGqqG00DpnsleG4y2Nhe478bgN54qaeFkAeGF2HPLzk53k5Ky44IEHpERAREQEREBERAREQEREBERAREQEREBERAREQEREBERAUKVCCs0v6Ra36A38TVZ1WKX9Itb9Ab+Jqs6AiIgIiICIiAiIgIiICIiAiIgIiICIiAiIgIiICIiAq3rL4tn/mUXsKsiresvi2f+ZRewoLGsVRDHUQvhmYHxyAtc0jIIWVEFJpqkaKq56Ksmkkt8kZlpXFpJDulm7/PSuhpa0P2nXu4sJuFXl4z/ALth4AebHkG5av5QR/ZWscc1QVv3cMIKp2der3WVZs1TT09HTP5IPezaMrgN5GQd3BZ7Heq34SfZ70xra1rdtj2Y2ZG+bgVW9OWGgeauiulXNTVtPLjYZMGBzSBhwzx6d/Vhdaw0llj1DL8Gdn1c9PGduYua6Lfuxndkno6OKCKG6X3UfLVFsqaWigjkLGRyM2nuwAcnIPWF29M1tdV0czLnE5lVTyuie4twH46RuxjyKuQUNivlRU1UEk1orIZDtjbDHde0R0ebqXS0RcqiqkuVHNVOq46SUCKdxy54JdvJ6eAPnQWtERAREQEREBERAREQERQglFGUyg4errhVW2zieikDJjK1gJaCMFaoodWkZF4o9/RyA9ynX39wMP8A9xH7VZGjtR5EFa7B1d34o/UD3J2Dq7vxR+oHuW5VXt0GqqOzCAFtRCZOU2t7cB27GP8Ah6+laV81YLPfIaGSna6J4aXSl+NkE4Jxjo4oJ7B1d34o/UD3J2Bq7vxR+oHuVkDgQCN4PAquS6qa3VTLNFAJGlwY6Xb+KcZIx4kEdgau78UfqB7k7A1d34o/UD3LHNqe4OvNXb6C1CpNMcF3K43dfBZBedR5GdPAD+OEDsDV3fij9QPctvTlTcJX18FynZNNTTBgcxgaMbIP9V2W5I37j1Lj2L+9b39Kb/02oO2iIgIiICIiAiIgIiICIiAiIgIiICIiAiIgIiICIiAiIgKFKhBWaX9Itb9Ab+Jqs6rFL+kWt+gN/E1WdAREQEREBERAREQEREBERAREQEREBERAREQEREBERAVX1zIYaW2StY6RzK+NwY3i7AduCs6rmsvi2f8AmMXsKDzzrq/Bu6+pPuTnXV+Dd19SfcrLhEFRrL4a4Riq0pc5RG7bZtQncevgtjnVV+Dd19SfcrMiClVtwguE3K1mkLjNJjZ2nQHOFmor2aCHkqTSlyhjznZZARv6+Ct6IKRV1tNXS8tVaNr5ZDxeac5PlOFtUV9dQQCGk0rcoYwc7LISBn0K2ogrXOur8G7r6k+5OddX4N3X1J9ysqIK1zrq/Bu6+pPuTnXV+Dd19SfcrKiCtc66vwbuvqT7k511fg3dfUn3KyogrXOur8G7r6k+5OddX4N3X1J9ysqIK1zrq/Bu6+pPuTnXV+Dd19SfcrKiCtc66vwbuvqT7lhqtU1hpZQNP3SI7Bw8xkBu7jnHQrWsc0TZoXxPzsvaWnHURhB8jpNZXylLcVnKtH6srQ7Pn4/erNa9d1lSQySzyTvxxpsnPm3+1d6h0lZaEhzKJkrx+tN2/wBx3LssiZG0Nja1jR0NAAQVzXhzp9h/+4j3dW9WVvxR5FW9ejFgb9Ij9qsjfijyIKhcv0n2n6K72SrQ1NbWXXW8VG/I26U7JHQ4B2Pvwt+47/yn2n6K72SqKz9JdHu/8ufY5BtafvzXaQdWTEmShYY5ATvcWjd6RhVW1UU1PqWy1VVtcvWudM8O8ZOD5xvXuelmg1LVafhaBT1tVHI7H7AO1u8XuXdvzQzXFhAGAGkD0lBoUtyktutby+KgqawvIaWwNLi3hvKsNBqGoq6yOB9juFO15wZJYyGt3dK5unvl3ffIPaFcMIJC4ti/vW+fSm/9Nq7S4ti/vW+fSm/9NqDtoiICIiAiIgIiICIiAiIgIiICIiAiIgIiICIiAiIgIiIChSoQVml/SLW/QG/iarOqxS/pFrfoDfxNVnQEREBERAREQEREBERAREQEREBFCZyglERAREQEREBERBBXznV2pZfhNlDLRBhoatswdynxwMkdG7IIK+jHivmf5SqQRXenqWjAmiwd3S3/AAIQXfTd2kvdrFZJTiDaeWtaH7WQOngOnPoXWXNsFGbfZKOlc3ZfHENsf8R3n7yV0kBERAREQEREBEUIJRQDlSgIiICIiAiIgIiICIiCs69/uBn0iP2qwNmiLR/as4ftBYbnbaa60hpqxhfESHYBxvC5PMmyfMS+ud70HYc2kdOJnciZWjZa/dtAdQPnUltI6cTkQmVowHnG0B1ZXG5k2P5iX1zvenMmx/MS+ud70HYLaUzCY8iZWjAecbQHVlHNpXyslfyLpGfEe7BLfIehcfmTY/mJfXO96cybH8xL653vQdljaRkz5WCFsj/jPGAXeU9Ky8tF86z6wXB5k2P5iX1zvenMmx/MS+ud70He5eL51n1guPYXB1zvZBBBqm7x+41YeZNk+Yl9c73rpWq0UdoikjomOY2R207acXZOMdKDoIiICIiAiIgIiICIiAiIgIiICIiAiIgIiICIiAiIgIiIChSoQVml/SLW/QG/iarOqxS/pFrfoDfxNVnQEREBERAREQEREBERAREQEREEFVC31epbt2VLSVVFHFFUPhAkjJO4/wCKt+Mqu6K/Mbh9Pl/og89jau7vt3qinY2ru77d6oqyogrXY2ru77d6op2Pq7u+3eqKsi0bxWPt9pqquNrXPhjLwHcCR1oOT2Pq7u+3eqKdjau7vt3qiunYbg+52amrZWNY+VpJa3OAckbvQuhlBXOxtXd3271RTsbV3d9u9UV073d4bLbnVkzHyNDg0NbxJPBbsEomgjlAwHtDsdWRlBX+xtW93W71RXOuunNQXd9O6trKB/Y7i5gDCAc4zndv4K658SIK52Pq3u63D/0io7H1b3dbvVFdm61D6O11dVGGufBC+QB3AkAnf6FwpNSVDdFx3tsMXLuONg52fjlv9EGTsbV3d1u9UU7H1d3dbvVFbGk71LfbW6pniZHIyUxkMJwcAHO/yqNWX42G3MmibG+okfssY/geknGQcDd6Qgwdj6t7vt3qinY+ru7rd6p3uWO56lqaLSlHdWQxOmqS1pa7OyMgnr8S1heNYuAIsdPgjI3/AP8A0g3extXd3W71RTsbV3d9u9UV0bDU3Kpo3vu1KylnEhAYw7tnAweJ8a6iCtdjau7vt3qitWrrNRWyrt4ramjkhqapkJEUZB3nereq1rD/AG1j/mUSCyBSoUoCIiAiIgIiICIiAiIgIiICIiAiIgIiICIiAiIgIiICIiAiIgIiICIiAiIgIiICIiAiIgIiICIiAiIgKFKhBWaX9Itb9Ab+Jqs6rFL+kWt+gN/E1WdAREQEREBERAREQEREBERAREQFXNFfmNw+ny/0VjVc0V+Y3D6fL/RBY0RQgrurLnPTMo7dRvMVVcJRGyXojGQCfLvH3rj3ywXO32isqorxUVO1HieOUZDmdOMndjeV0tZUcokt12iY6UW6XlJI2jeWZBJHk2fvWnfdV0VxsVVT29k88skZDgIziNu7JJ8SD3bRcXaJtsVtLWPlOxLMSByLCTl3mXKvVE+w07qul1LNJVNIIhc/JeCRndnz+QKKqGodpaysqXyxWs57JMbTtjeSCfEsd7bp+S0yR2CifU1JDduVrHkxNBySSRx3Y86Doa15au0xR3M1EkbJGROdTDe0lwznPWM4XWliukGn6Ckopy90gDZqt5G1Ew7848Q3eZcvUI5T8nNByeXBscAON+MNwfvWte69tyobU5kk/wAER4ZVyRNILXAAYPp+9BivNLJYIjU0upJJaoEEwvfkuGd/Sf8A9K90VdFPQU1S97WctE14DiAd4yqDfI7BJZ5xYKF08rdnbnYx5EQzxJPAnGPSrTb7NbbtY7ZJW07Z3MpmNadojG4btxQbt9ljk09c9h7XYpZM7JB/VKqMv6Jov3v/AMxVkr7TQ2rTl1bQU7YRJTSF2CTnDTjj5VXJ2Ob+SqFpaQ7azgjfgykhBt6UItF5+DdrENdSx1MLSc9ts9tj0O9C0NVf64uVzkDiae1QBoLTuEpcAR19DvO1dC+wVMFist4o88vQRxkt372uaAQcb8dB8RKGifSfk6qHSg9kVDDPJ15cQR92PPlBo6gGfycWnd+tH+Fy6DNW3URtA09UEAYzk9XkWhf2Od+Tm1hrTudGTgcO1cPar9DvhZ+6PYg1rRVy19uiqZ6d1NI/O1E7i3BI/plbyjClAVb1h/trH/MovarIq3rD/bWP+ZRe1BZEREBERAREQEREBERAREQEREBERAREQEREBERAREQEREBERAREQEREBERAREQEREBERAREQEREBERAREQFClQgrNL+kWt+gN/E1WdVil/SLW/QG/iarOgIiICIiAiIgIiICIiAiIgIiIIzhV3RX5jcPp8v9FYiMquz6JstRM+WSGUve4udiUjeTvQWJFWuYVh+Yl9a5OYVh+Yl9a5BZTvWNkUbC5zGNaXHJIbjPlVe5hWH5iX1rk5hWH5iX1rkFjLQ5pBAIPEEcVjhpoKcOEEMce0cu2GgZPjwuBzCsPzEvrXJzCsPzEvrXILIWjBHBeGQxsj2GRtaz9lowPQq9zCsPzEvrXJzCsPzEvrXILDFBFC3ZhjbG3OcMGB9y98FW+YVh+Yl9a5cbUWlLVbhbuxopB2RWRwvzITlpzn2IL9xUYCrXMOxEn+wl9aVPMKw/MS+tcgsmN2Ewq3zCsPzEvrXJzCsPzEvrXILJhSq1zCsPzEvrXJzCsPzEvrXILKirXMKw/MS+tcnMKw/MS+tcgsqrer/APbWP+ZRe1RzCsPzEvrXLJTaLs1LUxVEMUokieHtJlJ3g5CCwqVClAREQEREBERAREQEREBERAREQEREBERAREQEREBERAREQEREBERAREQEREBERAREQEREBERAREQEREBQpUIKzS/pFrfoDfxNVnVYpjj8otZ9Bb+JqsjpGsGXuDR1koPaLBT1UFU1z6aaOZrTslzHBwB6shZkEooRBKKEQSihEEooRBKKEQSihEEooRBKKEQSihEEooRBKKEQSqzqp3KXWwUrgDHJV7Z68tAx7SrKqzqbfqLTo6eXefuCCzBSoUoCIiAiIgIiICIiAiIgIiICIiAiIgIiICIiAiIgIiICIiAiIgIiICIiAiIgIiICIiAiIgIiICIiAiIgIiICIiAiIgIiICIiAoUqEFRv1mvzr1NcrLPCwyQiItyNsjp4jA6OlUq6WzULSX3GCslxxc4l49IyvseEIyg+eaMZqA2d3wVJQNg5U5FQHbW1gZ4DGF3+T1l89Z/RJ7lYw0AkgYzxUo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WsvnrP6JPcuXWtvLdSWP4XfROHLO5PsYO6hnOR5FdyvlF31Jc49RGaR0LpaGSSOPtO1G8tO7rQfWFK0LLPUVVopairAE0sYe4AYG/ePuW+gIiICIiAiIgIiICIiAiIgIiICIiAiIgIiICIiAiIgIiICIiAiIgIiICIiAiIgIiICIiAiIgIiICIiAiIgIiICIiAiIgIiICIiAiIgIiICIiAiIgIiICIiAiIgIiICIiAiIgIijKCUUJlBKLXNXTNdh1RECOgvCxzXW3wNzLW07B1ulAQbR8S+X6ktPL6+FKGhkdW+Nwx1EDaPpDlfzqCzd9aP1zfeufNUadlvMF1ddaYVELCxoFQ3ZI38R5ygsDQAMAYAXtcznBZh/wDVaP1zfevUd9tMrwyO5UjnHgBM3J+9B0UWv2bS90w5/fCyskbIMsc1w6wcoPaLznoU5QSihSgIiICIiAiIgIiICIiAiIgIiICIiAiIgIiICIiAiIgIiICIiAiIgIiICIiAiIgIiICIiAiIgIiICIiAiIgIiICIiAiIgIiICIiAiIgIiICIiAiIgIiICIiAoJwhVcrbncrlXVdtszIoux8NmqpSe0J6GjG88UHSuN9ttr3VlXHG87wzOXegb1y+ctbXAGzWaonjPCec8mw+MdYW5a9N2+ga17om1FTxfPMNpznde/guxjzoK3Hb9SV4c6tusdA3O6KljDj53HeFLtKGoP8ArG8V9W3oZt7DfQFZAMIUFUq9PaRt2y2uZFE5w3crUODnDrxtJb6LRvZDYqRlDLK84a17+UyeoBxO9c6vbRjXM41AGmlfCBTukyGDGDx4da27rY7VeYGPsE9HFWxODmuieACOo7PDy49qDuzWmx08TpZrbb42NGXOdAwAefC9tslme0Oba6EtIyCKdm8ehVf8otdUNooqI0r+TfsyOnGdnayRs8PIV2G6gZRadpqyrgfHPI3Zjpv13EbhgeMYPnQdH4Cs/eqh+zs9y8S6ds0sZY610gB47MLWn0gZXJ53yUjIpLraKqkhlOGybnDz8P8AOVtah1NHZOwnCndUMqskFpwQBjgOn4yBzK093vHrpP8AuWJ+ira07VFLV0bxwdFMd3pWudZPpnwyXG01NJSTHDZnb/Jkf586tTHB7Q5u8EZBQV4WG8QgGDUlTtAbuVia8Hy5Kwit1PbXDsyhguMP7dK7ZcPNjf6FaVGPGg4NPrC0SyclNLJSTA4MdSwsLT1HoC7rXte0OYQ5pGQRwIWGpo6erj2KmGOZuMYe0O9qrr7XXadnnqrHCyoo3jL6JzjkEdLSc9Z3e1BagcqVpWu4QXSgiq6d2WSAEjdlp6QcdIW6gIiICIiAiIgIiICIiAiIgIiICIiAiIgIiICIiAiIgIiICIiAiIgIiICIiAiIgIiICIiAiIgIiICIiAiIgIiICIiAiIgIiICIiAiIgIiICIiAiIgIiIIKqtomjtup7rS1hMMlZK2SnLtwkGDuB6/ErUtO42ukulPyNZC2RvEE8WnrB4hBtgqQcqsi1361uxbbiytpxwgrB2wHicN+fQoZqqWjfyd6tVTRu+djHKM9I/plBaFB6Fz6G922447ErIpCeDc4PoO9b6Cuw3Kgv10rbVXUceaV45NkwBc/GQSB6OHEFcvU+mqG20U12tr30U8GHNDHYaTkBdy86aorvKycufTVTDkTQkBx8RWtT6RgbVxT1lfV1rYzlsc7g5pPRkdKDm6wkml0NRSVJJmdyLpMjB2i05yOjel5HJ6m03LJ2sWwG7TuGccPvCst7tEN6t7qSdzmNLg4ObxaR1fetU6ZpJbOLdWSz1TAS5skju3aejZPRhBr66fTDTFS2p3ucWiIDjtZyMebOfFlcG6j+z0ZtnPxMk/+n1ruRaOpTKx1fW1ldGze2Kd+W561ztd00U1ysFM8YikmdG4N3dqSwHHVuQdHXr6Zumpm1IJc5zeSA47ec58mM5XZtTZmWukbUuDpxCwSOHS7AyuRHpCldO19dWVlexhyyKeTLQesgDerCMNAAxjgEHtQsNRVwUrdqomjib1veG+1cWq1fbIn8lSGWvn/AGKZm1jyngg75WjdrpS2ikNTVvIGdlrQMuceoBcltVqa4sPI0VLbo35AfUPLntHWAOnyrYt2m44ars24VMlwrB8WSUbo/wB1vAH3DggjSFBUUNrlNVEIpKmd0/J5yWA4wDu47l31AGFKAiIgIiICIiAiIgIiICIiAiIgIiICIiAiIgIiICIiAiIgIiICIiAiIgIiICIiAiIgIiICIiAiIgIiICIiAiIgIiICIiAiIgIiICIiAiIgIiICIiAiIgKFKIIx41GF6RBx7hpm0XF7pKijYJHcXs7Vx9HHzrQGiLdD21FUVlJL+3FMQVZ0QVo2O+x/7HUshDfitkpw7PlOVhe3WULtlj7fUD9sjZ+7crUgCCqcprX5m3en/FOU1r8zbvT/AIq2IgqfKa1+Zt3p/wAV4eNYvc1z6a2Ocz4pO8jyK3qEFZbbNTVI2qi+RUxPFkFOHgeLJwvZ0rJVA/Cl5rqvPFjXcmw/8oyrHhEFep9FWOB+12KZMcBJIXAeZdunpKelj5OmgjhZ+zGwNH3LOiCAMJhSiAiIgIiICIiAiIgIiICIiAiIgIiICIiAiIgIiICIiA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t="20871" r="63748" b="10811"/>
          <a:stretch/>
        </p:blipFill>
        <p:spPr>
          <a:xfrm>
            <a:off x="1403648" y="1220831"/>
            <a:ext cx="6984776" cy="563717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3618771-18F3-48FA-85A8-4AE0940D9DA4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" t="16185" r="44336" b="9375"/>
          <a:stretch/>
        </p:blipFill>
        <p:spPr bwMode="auto">
          <a:xfrm>
            <a:off x="1064152" y="1196752"/>
            <a:ext cx="6865519" cy="53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Triangle 11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0" y="31008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/>
              <a:t>Flare 801580: Profile</a:t>
            </a:r>
            <a:endParaRPr lang="en-GB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5760640"/>
            <a:ext cx="1115616" cy="1124744"/>
          </a:xfrm>
          <a:prstGeom prst="line">
            <a:avLst/>
          </a:prstGeom>
          <a:ln w="28575">
            <a:noFill/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BDABALDA4MChAODQ4SERATGCgaGBYWGDEjJR0oOjM9PDkzODdASFxOQERXRTc4UG1RV19iZ2hnPk1xeXBkeFxlZ2P/2wBDARESEhgVGC8aGi9jQjhCY2NjY2NjY2NjY2NjY2NjY2NjY2NjY2NjY2NjY2NjY2NjY2NjY2NjY2NjY2NjY2NjY2P/wAARCAL9ArIDASIAAhEBAxEB/8QAGwABAAIDAQEAAAAAAAAAAAAAAAEGAwQFAgf/xABZEAABAwMBAwQMCQkECAUEAwEBAAIDBAURBhIhMRMWQVEUIlRVVmFxgZGTsdEVMjZTdJKUobIHNDdCUnJzdcEjNeHwJCUzQ2KCs9ImRIOiwkVkw/EXJ2Xi/8QAFAEBAAAAAAAAAAAAAAAAAAAAAP/EABQRAQAAAAAAAAAAAAAAAAAAAAD/2gAMAwEAAhEDEQA/APoCIiAiIgIiICIiAiIgIiICIiAiIgIiICIiAiIgIiICIiAiIgIiICIiAiIgIiICIiAiIgIiICIiAiIgIiICIiAiIgIiICIiAiIgIiICIiAiIgIiICIiAiIgIiICIiAiIgIiICIiAiIgIiICIiAiIgIiICIiAiIgIiICIiAiIgIiICIiAiIgIiICIiAiIgIiICIiAiIgIiICIiAiKEEooRBKIiAiIgIiICIiAiIgIiICIiAiIgIiICIiAiIgIiICIiAiIgIiICIiAiIgIiICIiAiIgIiICIiAiIgIiICIiAiIgIiICIiAiIgIiICIiAiIgIiICIiAiIgIiICIiAiIgIiIChFyLtqCktr2Q9tU1bzhlPDhzz5eoeNB18qM78dKrDo9VXF5zLTWuE8GtAkkA8Z4Z9CyjSMMzc19yuFVKfjOMxaD4gBwCDq1l4t1CcVVbDEepzxn0LmHW1gBI7NJI6onn+i2KTSlkpMbFBE93XKNv25XXa0MaGsaABuAAwAgr51pbX/AJnDW1vX2PTk49OFjk1Lcqhv+rbBVuzwdUYjHo/xVhM0QJzI0de/C9tc14y1wI8RyEFW+GdVeD8frf8AFPhrVXg/H63/ABVq2hnHT1KUFXi1Be4Mur9PTbHQad4cR5R6FlGsqRpzPbrpBH0ySU3at8uCVY0KCvc+NP5/PT5eRf7lu0morRWECCvhLicBrjsk+Y4XSOCcHpC51Zp60VxJqKCEuPFzW7Lj5xgoOkHAgEbwUz4lXOZdtYMQT1sDf1WxzkBvkysbqDUlucewbjFXRDhHVjtj4shBaAcqVwaLUkbqsUN0gdb6wjIbIRsP/ddwK7gORlB6REQEREBERAREQEREBERAREQEREBERAREQEREBERAREQEREBERAREQEREBERAREQEREBERAREQEREBERAREQEREBERAREQEREBERAREQEREBERAREQFClQg4GqK6drae10ZLKqvJY2XOBG0YyfLvW9arLQ2qLZpoWiQ/HlO97z1knetbUdrlq4oqyiyLhRkvgOdxORlpz1gJaNRUlxk7HeySkrAO2p5hsuz4s8f8AO5B2sImUCCVytST1VNYayWiGZ2sy3xDIyfMMrqrRu1fDbbfLV1LXOhYO2DRnju4eXA86Cp2Cxadr7XHUTy8vUSxgSmSbBa/AzgbuBW5p2y19ivtXFH29qezaY5zt4PQAOviD17j4llqNG2K4Qulp2GLlRlkkL8t8w3haVqNzsGoKSzVFYKukqGEsOy4uZgHh1DI8Yx1YQaFk1PBLq+omf2S6KtLYoGkA7BJA3jO4eTKtFRqihiqZKaniqa2aL/aNpY9vZ8ZOQPQuVYiBrq+OPAMBJ8W5eKC5VMz6nmtZYWwul7eqmkw156d2QenoKDuWTUdDfHSspWyxyxfGjlbh2OvcSFzna9tA228nVGRr9jkxGC53jG/GPv8AEuZY+zD+UKqFwfE+o5Ah3JDDR8XAHmWx+T2GPF0n2RypqNgnxDJx96DXm1ZTs1iyR8VY2JkHY/JOYARIXZzs54Yx4/Er4N+VXHfpCb/Lf/yFWIIJUEZG9SmUGrW0NLXwmKrgZNGeh4zjyLh2aaW0XuSwS7csDmmekeXZLGfsnPQCDhdW53qitTWdkyHlHnDImAue4+IBcyyUc9wukt9rmyROcDFSwvGCyLrI6z92/jlBZAcqVClAREQEREBERAREQEREBERAREQEREBERAREQEREBERAREQEREBERAREQEREBERAREQEREBERAREQEREBERAREQEREBERAREQEREBERAREQEREBERAREQQRlc662aiu0QbVxZc05ZI3c9p8RXSUIKwLbqO2jFBc462EcGVg7bybQ3nzqW6hu1PmOt09Ul7eLqdwe0+RWYhRhBX4tZWvleSq+yKGX9ipiLcejK3ZbrZqumfHLcKN0UjS1zTO0ZHpW/NTw1DNieKOVn7L2hw9BXNfpeyPdtG2U+T1Nx9wQca22eaAyQWLVLBT52hCI2Tln3/0C6Vk04LdVS1tZVOr66Q7p5G4LB1AZOPduUzaPsMzQDb2Mx0sc5p+4rDzNoofzCrrqE9UM5wT4wcoJGm54tQyXWluTomzOby0JiDttoxluSdwOOrIWOHTNZQTS/BF5fSU8r9swugbIAfETwXP1Daa60WaeujvtfI+PZw1ztxy4D+q34NNVcsEch1BcQXNDsbQ3ZCDLbNMOt98ddDXvnkka4Sh8YBcTjeCMY4cMLNZbVDpunqzPWsMU0pk2pAGBoPRknetcaRjm3V90uFXH826XZafLjissWirDE8PFDtHqdI4j0EoNK6x0VXeYLrR6jpKSeKLk/jMkDhknhteNblRrCzU2GMqHVMh3bFOwuJPi6PvWzzWsYOfg2D6q3qW30lEMUlNDD+4wBBw36mrnNPY2nbg4n4nKjYB8vHC8Nj1TcjmSantUByNlrQ+THn3efcrPhMIORadPUttkdUOdJVVjvjVE52n+YnguwBhFKAiIgIiICIiAiIgIiICIiAiIgIiICIiAiIgIiICIiAiIgIiICIiAiIgIiICIiAiIgIiICIiAiIgIiICIiAiIgKFKhARVuo1JWi61lFRWiSrNKWh72yAcRkbj5/Qnw9e/Buf1rUFkRVv4evfg3P61qfD178G5/WtQWRFW/h69+Dc/rWp8PXvwbn9a1BZEVb+Hr34Nz+tanw9e/Buf1rUFkRVv4evfg3P61qfD178G5/WtQWRFW/h69+Dc/rWp8PXvwbn9a1BZEVb+Hr34Nz+tanw9e/Buf1rUFkRVv4evfg3P61qfD178G5/WtQWRFW/h69+Dc/rWp8PXvwbn9a1BZEVb+Hr34Nz+tanw9e/Buf1rUFkRVv4evfg3P61qfD178G5/WtQWTKjKrfw9e/Buf1zVSrzqG8wX2pkbLUUTyW5gL9oM7UdHDx+dB9azvRfMrXrW/OfsGnZX+SIh3pbu+5X2z1tVXUfLVlE+jk2scm45OMDf/nqQaGuvklXeLY/G1dihOaGn/ht9gXA15W0zNO1dI+eNtRI1jmRFwDnDbG8DzFdW0XGjq6aKKmqYppGRN2mscCW7unqQdJFClAREQEREBERAREQEREBERAREQEREBERAREQEREBERAREQEREBERAREQEREBERAREQEREBERAREQEREBERAREQEREBERAREQFBUqEFb0/8q9SfvwfhcrIq3p/5V6k/fg/C5WVBCKUQQilEEIpRBCKUQQilEEIpRBCKUQQilEEIpRBCKUQQuXLp21T3CSuqKNk1RJjLpO2G4Y4Hd0LqqEGOOKOFgZExsbRwDQAF7wpymUFE/KbRAwUVa1vbNcYnuDd5B3jJ8WD6Vk/JlS7NBWVRB/tJBGD1gDP9V0tbyUc9gqaeWqgjnAD42ueMkg5wB4xkededCVNEdPQU8EzTMwnlWnAO0Tnh08QM+JBZ1KjKZQSihSgIiICIiAiIgIiICIiAihRlB6RRlMoJREQEREBERAREQEREBERAREQEREBERAREQEREBERAREQEREBERAREQEREBERAREQEREBQpUIK3p/5V6k/fg/C5WVVrT/AMq9SfvwfhcrKgIiICIiAiIgIiICIiAiIgIiICKEyglF5LgBk7gOtcut1HaKEHl6+IOH6rTtnPkGUHVKZVYdqisrMC02OrnB4PmxG0qXUGpri0dk3Cnt7DxZTNLneQk9PkQWGaohp4zJPLHEwcXPcGgecrh1WsrPC/k4ZX1cnQynYXZ8/BeYNHW4PEte+or5R+tUSEj0Do8q7dNR0tIwNpaeKEYxhjQ32IOC66airj/q+0NpYzwkq37/AKo3hOb11r990vkwaeMVKNgeTPT6FZQPEhOEHEo9I2WkIIomSu6XT9vnzHd9y81mj7LVku7EED/2oTsY83D7l3lKCs83rpRf3bf6gMHCOqaJB5M9A8yCs1PRfnNupq9g/Wp5Nh3oPFWUqMAoK63WNDC7YuFPV0MnVNCfuI4rq0V3t1wA7ErIZT+y142vRxC25ImSsLJGNe08Q4ZC5FZpWy1e99DHG/8Abiywj0IOzlTlVnmxWUm+132shA4MmxI0L0anVFBjlaOkuMY4vhdsO9B3ehBZFKrLdY08Dg250FbQk8XSRZYOjiN/3Lq0l7tlaP8ARq6GQn9UPAPoO9B0UUAplBKKFKAiIghU3VGpaqyalpIWkOpHQtfIzG85c4Ejx7grmqNqKjhuH5QbfSVDdqOWjc0jzS4PmOCgucE0dRTsnheHxyNDmOHSDvC4GiLtV3a1Tz1sgfI2csBAxu2Wn+pWjpiplsddJp24yAn/AGlNID2rgd+yPvPpWhpauda9D3WrYCXxzkNx0EtYAfSUF8NRCJeS5WPlP2NoZ9Cyg5VLtGkKGvs0dXWyTS1dXG2Xl9s5jJAIx93HK29D1tTNBXUdVM6fsOcxskecnZ37j6PvQWpaddc6K2hhramOAPyG7ZxnHH2rcVW1XEya+afjlY17HTvDmuGQdzUHS50WTvnT/XTnRY++dP8AWXFlvOl4XPa+3EBhILuw927zLyy+6Ve0Obbi4HgRSZQdznRY++dP9ZOdFj750/1l7gtlqngjmZb6cNkaHDMQBwRnfuWT4Gtfe+m9UEGDnRY++dP9ZOdFj750/wBZZ/ga2d76b1QT4Gtne+m9UPcgwc6LH3zp/rJzosffOn+ss/wNa+99N6oJ8DWvvfTeqCDBzosffOn+sstLfrVWVDIKauhllfnZa12Sd2f6LTvDLDZqVtTWUMDY3PDAWwgnJBP9Cta40VLSamsRpaeKEufMHGNoGe0QWYHKlQFKAiIgIiICIiAiIgIiICIiAiIgIiICIiAiIgIiICIiAoUqEFb0/wDKvUn78H4XKyqtaf8AlXqT9+D8LlZUBERAREQEREBERARFBOEBMri3XVNqtMroKmdxnbgmJjCXbxnycPGudT6jvF3Zt2izgQu3CaokAHoH+KC1ZWtV3GioWF9XVQwj/jeBnyDpXDNjvdfk3K9ujaf91Rt2R9bitqi0nZ6R22absmXiZKh3KE+nd9yDXfrGjmcWW2lq6+TgORiOz5yeHoXgzaruG+KnpLZG75x3KPHo3fcrJHDHEwMiY1jRwDRgL3hBWeapqmZvV1rK0cTGH7Ef1R1Lds1tsjIGVNrp6dzTkNmA2nbjg7zvXYKqlBWssFfd6GfDIGZrYMneWkbwPIQgsMdfSy1slFHOx1RGMvjG8tG7j6QuTV60slLMYjUPkI3OdEwuA8/uWhpKFrLHXXW4SGF1c9z5Jc7JDd+8Ho3kkY9yw2uqbFbY4LLp+aqp8nE8+w0SDaOTny+xB3rnW09fpe4z0kzJYzSy4c05/UKr1vprdWaAtsd1q30sIleWva4AlwdJgbwejPoXjTjg/RN+c1nJtPLkMByGjk+C5ly/RhafpTvbKg+iV9fTW2jdU1cojibgZ6+oBUbWmobfebHEyjkdyjKlrix7dk7Oy7f5MkLfvkLblrm20VWSKZkQk5Nx7V7hk7h05wAfECn5SqaEWelqBG0SsnEbXAcGlrjjyZAQXRatxuNNbKR9VVvDI2+knqA6StpVC8NNZry2Us7D2PHGZGgjIeQCeHmQc3VuoKG8UdCKKZ222pBdG4bLgMbjjq3q63C60NrjD66pZDnOyHHe7HUOJVX/ACg08LY7dM2FjZTUBm0GgEjHDyLb1O+3w3y2STU1RVVvbCKGLZII8YP3edBvW7VdpuMwhiqDHK4gNZK3ZL89WVy9V37sS9WumgrRExs+atrTwbluM+LBK5eqautqZLdLPajQs7IHJyGRpe7xEDeF0dZwxnUOnjybcyVJD+1HbdtGN/WgsFZfrZR0sdTPVxiOVpfHvyXjxDiVr2zVFrulR2PBM5s36rJGlpd5Fzb78H02pLfIylmqq2OJwZTQBpaGYOCQeHEnzLj6vrbhJT01XJafg5zJhydRyrTJnB7XdvHX5gg7moaOtut/obe9kwtD2F87o8gOcMnDiOjc3HlXC1Lp23WeutrqWF0raiXk30znkuk3je3x78ceJHjX0TcAqjp63vvlc7UFzy4bZ7DiJyI2gnB8oP3jKDc5ry0rR8E3eto8cI3u5SMf8pXkP1XRHt46K5RjoaeTef6KzYQoK2dXNpTs3O1V1Gelxj2mjyOHFdGi1Daa/Apq6EuP6jnbDvQcFdIjrXOrLFaq0Hsmggfn9YNDT6RgoOiHAqVSK+itNneTS6jqKBw/3TZDKB/y8VitmoNTyybEFF8IwH4kz4uR2x15yAgvmVVa+kqZPyiW6qbTymnjpiHyhh2WnEm4nhnePSsnwnqs/wD0CD7U33p8Jar8H4PtTfeg2NU2QXm3kwACsh7eF/A56s9RXG0vZJ59I3C3VkMlO+aZ2zyjC3gGkHxjIXR+EtV94IPtTfenwlqvwfg+1N96DXt95uVsoYrdPYq2eenaImyRM/s3gbgdrGBuXQ0paprZS1EtWGtqauUyvY052B0Dy8Vr/CWq+mwQfaW+9VPWNwvXZlLJW05oJGsOxyU21tDIydx3IPqWVWdTfKDTv0h//wAVTLRqHU22G0cs9WOBa9nKD08R6V2pay8Vd9sJvFCylIndsFp+NuGcjJI6PSgt1/A5v3Lr7Fl/AVoaFGdJUJ/if9Ry6GoPk9cvosv4CufoT5I0P/qf9RyDS1Hf7pQX6C2WyGKV1RC1zQ5pJDi4jPHhhq2JrxdaG0R9nU0PwnUS8jBFG7IcT0kdQ6Vq3L9J1q+iu9kq19bwuF6tVVJLLTUrSWOqIycxknxcEGesumpLPFHWXKOkmpGvAmbADtNB6fEP64W1qPUkttjtk9DEyqiqye1yQXDAwAejOepcy8UVDDaWz1eobjUU05DWtbKH8pv6B044+ZRqGKOnbpWKHlBGyVobygw7GWcR1oNqtvOoLPyVZdIKR1C54bIyInbbnhv8X9F1tRXp9qpoG00Inq6p4jhjJ4k9J+5c/wDKJ8mvJMz+qwan/wBD1DY7lOdmkjOw93HYPWfT9yDja0kvzbdBFdm0roXS7TXQA5DgCMHyglWu9fKXT/8AEm/6a5n5QrjSfAbKUObLNM5r48O+KBv2vRu866d5+U2n/wCJN/00Hf6FKjoUoCIiAiIgIiICIiAiIgIiICIiAiIgIiICIiAiIgIiIChSoQVvT/yr1J+/B+FysqrWn/lXqT9+D8LlZUBERAREQEREBERAUEZUog0qy10Ff+d0kMxxjL2AkefiuO7R1JC50lsq6y3yHphkOz5wePpVlUIKwINV0Dv7OppLjGD8WRvJuI9g9K9O1W+icG3a01lIf2mgSM8zhhWXCggEYO8dSDnUN/tVwA7FroXuP6hdsu9BwV0QQRkbwubXaetNwB7IoYS79tjdl3pGCuaNKz0bi61Xmspupj8SM9BQWTKrOrtNyXzsZ9M+NkkZLXOecZacenB3qeytU0G6ejpbkwfrwP2Heg/0C9xaxomSCK5U9Vb5ekTRnZ8xHuQdGstMdTYnWpr+SYYRE1wGdnAGN3VuXEorbqekp47fHVUTaWMbAlDCXhvWBwyrFR3KirhmkqopunDHgkebitrzoKvadN1dvtV3t7qhj46pr2wHfuy0jLvSOHUtar0rWzaNorQJIRUU8xkcSTskZfuBx/xD0K44U4QV/UdikuTqeropGw3ClcDHIdwI44P+etci72DUl8p2x11TRsET8sjYCA7dxKu+ExuQQFwdR2Oa4SU1bQTiGvpXZjc74rh1H/PWu+iCk3Gw6jvAhNfVUYEMoc2JgIHlz/RdO+WSumu0F3tU8bKuFhYWSglrhv4ekqx4TCCnXGw367Q08ldV0vKQSB7YY2kN8ZLuOcLf1PZay6S26qopImT0cheGyfFOcHOfEWjy5VhwiCrVVjura2K8UNRAy5ui5OoY4Hk3nAGR1cB6B59K86Zvt7igkrK6mMsZxyLGkMA6TnO89HBXXK59ffrXbi4VdbExzeLNrad6BvQbNayokopmUjxHUOYRG93BrugrT0/T3GkoXRXSaKWXbJZyYADW4G7gOnPpXPfqapqiG2ez1VTn/eyjkmeYnj9ydh6luLT2TXw22N36lOzbeB+8eB8iCwTVEMDC+aVkbAMlz3BoA8pXDq9Y2uGUxUxlrZQcbNMwuz5DwPmSm0fbmyCWsdPXyjftVMhcM+Tp8+V26elp6WMMp4Y4mjg1jQAEFfdXamrz/oduhoIj/vKp207y4HDzhGaYqq1v+urxU1IPGKE8nH5Djj9ys2EQcyg09arcQ6loomvByHubtOB8RO8LpgYUogjCKUQQilEEYWnV2qhrpo5aulinfGMNMjdoAeQ7luog8MjbG0NjaGtAwABgBVvUw/8AEOnPpD/Y1WdVjVkNaa+0VdFRPq+xZXvexpx1Y3+lBYamnjqqaWnlBMcrCx4BxkEYKx2+hgttFHSUrSyGPOyCc4yST95XD5xXnwXqfXj/ALU5xXnwXqfXj/tQdeW00kt2hub2E1ULNhjtrcBv6P8AmKzVtHBX0r6eqjEkTx2zSuFzivPgvU+vH/anOK8+C9T68f8Aag2KPSFloqls8VKXPact23lwB68Fb9faaS4yU0lUwvdTP24yHEYO73BcjnFefBep9eP+1OcV58F6n14/7UHZuVsprrS9jVjC+LaDsAkbwvdbQ01dSupqqJssLv1Xf54rh84rz4L1Prx/2pzivPgvU+vH/ag9s0RYmBw7Fc7aGO2kccfesl6H/iXT/wDEm/6awc4rz4L1Prx/2rAyoul11DapaizTUcVM6Que54cDlhA6BhBbOhSoClAREQEREBERAREQEREBERAREQEREBERAREQEREBERAUKVCCt6f+VepP34PwuVlVa0/8q9SfvwfhcrKgIoTKCUUZTKCUUZTKCUUZTKCUXnKZQekUZTKCUXnO7P8AVTlBKhRlTlBGF4lhZMwslY17Dxa4ZB8xWTKjKDiVekbNVO2+xBBJxD4DsEHrGNy1X2O90ZzbL7JI3ojrG7f/ALv8FZcpnO9BWvhi/W+PNys3ZDRxlo5Nr/28Vno9X2ipeI5ZnUkv7FQ0s+/h967ywVNFS1TcVFNDMD0SMDvagyQzxTt2oZWSN62OBH3L2Cq5Loy2iQy0UlTQyE/Gp5SPavLqHU1BjsO4wV8QHxKpuy/ybQ4+coLMirHOauoGk3iyVEMbeMsBEjR4z1Dzr27VE1W0fA9oq6vP+8kHJx46wTxQWTKxyzxQs2pZGMb1ucAq82m1PX5FTW01uiI+JAzlH46d53Dygr3DpC3GQSV0lTXycc1EpcM9ePeg9VWsbVE8xUz5K2YHGxTMLsny8D5srF8Iajr99Fa4qKM8H1bsu+qN48671PS09MwMp4I4WgYDY2Bo+5ZuCCtR6bra0E3m81E7TvMMH9mzzkcR6F0qHTtpt+Ox6GHaHBz27TvSV08oCgBuBgY9CnCZTKApXklM+JB6RRlM+JBKKMqMoPSLzlM+JB6RedpM+JB6RRncozngg9KFBKAoJRMqM7uCCUUA5TKCUUZTKCUUZU5QEwmUBygKURAREQEREBERAREQEREBERAREQEREBERAREQEREBERAUKVCCt6f+VepP34PwuVlVa0/8q9SfvwfhcrKgxSluAwybDn5DSMZzjoyvFNA+CLYdPLOc525cZ+4AfcpmgjllhkeMuicXM38CQR7CVmCDXpKZ1NGWPqZqgl2dqYtyPFuA3JT0z4XyudUzTB5yGybOGeIYA3eXK2UQa7Kdzal8xqJXNcMCM7Oy3yYGfvQ07uy+X7Il2dnZ5Htdjy8M5862EQa0tM6SeOVtTNGGcY2bOy7y5BP3pUUz5pIXtqZoRGclkezh/Dc7IJxu6McVsog1qqmdUMa1lRNT4OdqLGT4t4O5ep4HTQujbPJET/vI8bQ9II+5Z0QYXwudTmITSNJbjlG42h4+GM+ZI4XMp2xGaR5AxyjsbR8fDGfMsyINelp308Ow+plnOSduXGfJuACikpn08ZY+pmqCXZ2ptnI8W4DctlEGtT0zoZJXOqZpg85DZNnDPEMAbvLlSync2pfKaiVzXDAiONlvjGBn71sIg1nU7jVifsibZDdnke12PLwznzrWrpqeGqg5e5GlcTui22tEvDccjJ83WuiuVqGzQ3q2up5N0je2ieOLXdHmQbk9O6aSF7amaIRnJZGW4fw3OyCcbujHFYamSCqm7DiuBhqWYcWQvbt48YIO5Va36yNJZ54K9ubnSHkhG445U5x0dI6V29P242yjnrK8t7MqMy1Lxwb048wQdaogfUQmNtRLCcjt48bX3gj7l6fC51OYhNI1xbjlBjaHj4Yz5lXo9UVlZystqsslZSsOBMZhHtHpwC1b9v1BSVtmfcsmOOJpMzDxYRxHj8XWg6MMLooGxumklIGOUfjaPlwAPuSngdBA2N08kxbnt5MFx39OAAq07VdzFvNeNOy9iY2tsz4Oz+1jZzjG9WO31sNxooqunJMUrdpuRgoOdeKd1Npm5MfUzVJMEh2ptnI7U7twAwp0xTOistG91TNKH08ZDH7OGbuAwAenpJWfUfyduX0aT8JVCdqTUdFaKZsVH2NTMia1k/Ik5AAwcncg+ix07o6mSU1Mz2v4RO2dlvk3Z+9SaZxqxP2TMGgY5Htdg+PhnPnXyKlvV2rLxRySVM1TKJ2FkbpMNcdoYGOAyr/8Lam6LBH9oCDvyQOfPFIJ5GBmcxtxsvz15Gd3iUVFM+aSJzaqaERuyWx4w/eNxyDu3dGOK4XwvqbvBH9oCfC+pu8Ef2gIO7V0zqmIMZUzU52s7cWznybwdymogdPBybaiWE5HbxkbX3gj7lwfhfU3eCP7QE+F9Td4I/tAQWB8RdTmITPa4t2eUGNoePhjPmUQQuigbG6aSUt/3kmNo+XAA+5cD4X1N3gj+0BPhfU3eCP7QEHfpoDBA2N00kxH68hBcd/TgBeaSmdTxlj6qaoJOdqbZyN2MbgNy4XwvqbvBH9oCfC+pu8Ef2gIO7BTPimlkdUzSiQ5DH7OyzyYAPpJSOmeypklNVM9r+EbtnZb5MAH71wvhfU3eCP7QE+F9Td4I/tAQd11O41Yn7JmDQ3HJDZ2D4+Gc+depIXPnikE8jAzOWNxsvz15Gd3iwuB8L6m7wR/aAnwvqbvBH9oCDu1FO+aSJzKmaHk3ZLY9nD943HIPV0Y4pV0zqiIMZUzU5BztRbOT4t4O5cL4X1N3gj+0BPhfU3eCP7QEHeqIHTQcm2olhO7t48bX3gr3LGZInMEj4y4YD242h4xkYz5lXvhfU3eCP7QE+F9Td4I/tAQWGOMsiax0jpCBgvfjLvGcDGVEMRjhbGZXyFoxtvxtHxnAxnzKv8AwvqbvBH9oCfC+pu8Ef2gIO/TwOgi2HTyTHJO1JjPk3AKYYTFt5mkk2nFw28dqOoYA3BV/wCF9Td4I/tAT4X1N3gj+0BB34oHRzSyGeWQPxhj8YZjqwB9+V4ZTObVvnNTM5rhgQnZ2G8N43Zzu61w/hfU3eCP7QE+F9Td4I/tAQd0UzuzDP2VNsYxyPa7A8fDOfOklM99THMKqZjWDfG3Z2XeXIz964XwvqbvBH9oCfC+pu8Ef2gIO7PTPllie2qmiEZyWR7OH+I5BPowlVTuniDGVEtOQQduLGfJvBGFwvhfU3eCP7QE+F9Td4I/tAQd+ohdNC6Nk8kJd+vHjaG/oyCPuUyQukgMTZpIyRjlG42h4+GPuVVrtRX6j7HNVaoqaOWdsReZNvj0YVvCDCyFzKYRGeRztnHKOxteXhjPmSlhdBCI3zyzkHO3LjP3AD7lmKxxNe1rtt+2S4kbsYBO4eZBlREQEREBERAREQEREBERAREQEREBERAREQEREBERAREQFClQgren/lXqT9+D8LlZVWtP/KvUn78H4XKyoNaopmTTQSOLgYXlzQMYJLSN/mK2AsE8BlmgkEjmiJ5cQODsgjB9KzhBKIiAiIgIiICIiAiIgIiICIiAoKlQgpFTSwSflOgD42nEQk/5gDg+XcFZNQxPmsNfHECXugcAOvcdyh9kgdf2XflJBMyPk9ndskYI/qumWgjB3g8UFH0pSXSosUBt96jhiBcDGKdri05OQSd5616sdNRxxXyonuPZELw5lUGwbGHb8kDh0noXWl0hRCR76CprLeZDl4ppi0O8y37bZKO2211BC0uikzyhecl5IwSfMgrEVovNNa2PsFzbUUMke22Goa3JBGdneCPNuVg0teH3u0CqkhET2vMbg3OySAN4z0b1oRaJpoNuOC5XGKnee3hZNhrm9IOOIVgoaSG30kVLTtDIoxstH+ek8UGrqP5OXL6NJ+EqdPD/AMP276NGP/aFGoz/AOHbl9Gk/CVOnvk/bvo0f4QgmWx2yWqZUuooRPG8Pa9rcHaByDu48F0ApRBCKUQQilEEIpRBCKUQQilEEIpRBCKUQQilEEIpRBCKUQQilEEIpRBCKUQVjXX5hbv5hF7HKzBVnXf5hbv5hF7HKzIIKxU7Zmtfyz2vJe4twMYbncPMFmKwUpnLZOyA0ESODNnpbnd9yDYREQEREBERAREQEREBERAREQEREBERAREQEREBERAREQFClQgren/lXqT9+D8LlZVWtP8Ayr1J+/B+FysqDXnjkfNTuZKWNY8l7f2hskY9JBWdYZhNysBiLQwOPKA8SMHGPPhZgglERAREQEREBEUIJRQiCUUIglFCIJRQiCUUIglFCIJUFEQUL8pBqqd1LNDUTMhmY6KSNrsNyN43eME+hZfybPqZ6erfNO+SNmzHG1xJDcA8PNhdL8oFJ2TpqSQDLoHteN2d2cH258y9aCpDS6Ygc4ODp3OlIIxgE4HpAB86CyKVCIJRQiCUUIglFCIJRQiCUUIglFCIJRRlEEoiICIiAiIgIiICIiAiIgrGu/zC3fzCL2OVmVZ13+YW7+YRexysyCCscEj5GvL4nRlry0Bx4gHcfOshWKmnM7XkxPj2JHMw8Y2sHGR4igzoiICIiAiIgIiICIiAiIgIiICIiAiIgIiICIiAiIgIiICgqVBQVuxdpq3ULXbi8wuA6xskZVkVatny6u38CNWUIME75mywCKMOY55Ehz8UbJwR58LOPGsM0j2SwNbEXiRxa52fiDZJz494A86zBBKIiAiIgIiIC4erLjVWy1NmonNbM6VsYLm7Q3ruKta7/uaH6VH7UE9ias75W8f+ifcnYmre+dv9SfcrGhQVzsTVvfO3+pPuTsTVvfO3+pPuW3V6mtVFPUw1FUGS0+ztsIOTnhgdPmWf4dt3wV8J9kDsU8HkEEnhjB35yg5vYmre+dv9SfcnYmre+dv9Sfctq36otNyqRT01T/bHeGvaW58mVt3S7Udpp2zVsvJtc7ZbuJLj4gg5XYmrO+Vv9SfcnYurO+Vv9Sfct61agtt3lfFRVG1IwbRYWkHHXvWrZ5GG/XRrbnPUva4Zp3tIbD4hk4Pmwgx9i6s75W/1J9ydi6s75UHqT7ltXHU9ottTyFTVASj4wY0u2fLhcjSVyfcL/d3iqlmpQQ6IPc4hoyeAPDdhBu9iat752/1J9ydiat752/1J9y6tsulLdYXzUby9jHljiWkbwlvu1Hcn1DKSQvNO/Yky0jB39fkKDldiat752/1J9ydiat752/1J9y2bhqm026pdBU1B5Roy4MaXbPiOOBXRoK6nuNK2ppJBJE7g4ezyoOBVWzVFXSy001xoDHMwsdiIg4IwehKW2aopKWKmhuNAI4mBjQYiTgDA6FZycBcSt1bZ6GqkppqomSM4fsMLgD1ZCDB2Jq3vnb/Un3J2Jq3vnb/Un3LqsutI+2fCMby+lDdsuY0kgDju47kobrR3CgNbTzDsdudp7u12ccc54IOV2Jqzvnb/AFJ9ydiat75W/wBSfcoumqaH4BqKyjqXbTi+GFwjO+QNz0jyb1h05qGnj0oytuFTI90TyyaRzS45LiR5dxCDP2Jq3vnb/Un3J2Jq3vnb/Un3LatuqLVc6sUtLOXTOBIaWFucDPSvFZq2z0VS+Caqy9hw7YaXAHqyOlBg7E1b3zt/qT7k7E1b3zt/qT7l1xcqV1tNwbKDShhkLxv7UBaE2rLJDFDI6vjIlGQGZcW8PjAbxx6UGv2Jq3vnb/Un3J2Jq3vnb/Un3LardUWihjifLWMc2UFzDF2+QN2d3j3eYroUVdT19IyqpXiSF4yHcPLxQcXsTVvfO3+pPuTsTVvfO3+pPuWSo1jZKeaSJ9US6MkOLWEjI8a69FWQV9KyppniSKQZDgg4nYmre+dv9SfcnYmrO+dv9SfcrGmEFYtNdd26mktdzqIJmilMwMTNnftAD+qs4VZj/SPL/L//AJhWYIJREQEREBERAREQEREBERBWNd/mFu/mEXscrMqzrv8AMLd/MIvY5WZBBWKnqGVDXuj2sMeWHaGN4OD5lmKwUtRHUtkdFnDJHRnIx2wOD96DYREQEREBERAREQEREBERAREQEREBERAREQEREBERAREQFClQgrVr+XN2/gRqyqtWv5c3b+BGrKgwT1Aimgj2HO5Z5bkcG4BOT6FnCwzVEcUsMb87Uzi1uB0gE+wFZgglERAREQEREBVrXn9yw/So/arKq1rz+5YfpUftQWRERBTKC2U1dry8S1UYl7HDNljhlpJaBkg+Ra2oJHM1jb6OChdUU9PEJGUbDsNc7tjtDo6vQVYbba6im1Hda6TY5Gq5Pk8HJ3DBz51i1JY6ivnpa+3TNhr6QnYJ3B4PQT6fSUHDvsFyujIZKbTr6arhkbIycSMJ3dBxxC6F9oLq67Ul5oqWGcxU4Y6mkO9pJJJHRnf9yS23UV4liiuk9NSUjXbT20jnB7/FklbN4tFxbX09wscscc0cfJPil+I5u7H+fIg5duu1DWaop31lsqLfXbBYzJw12esYB8imyyOi1NqWVnxmNLh5slbcVnvFzvdLW3w00cdHl0TKbO927r8g9C2bPZqikv8AdqycRmCrOGAHJIyeIQaOhKKmqrHLVVMDJpqiZxkfI0OJ9PlPpWLSNGyg1HfKaIgxx4DcdAyThbENpvtjknhsjqOajleZGsqNoGI9Qwf84WTStguFqrq6evlZKagDt2uJJO8knPlQYfycf3PVfSXewLV0pK+GDUksbsPZI5zT1EbXuWxT2W/WSWop7NLSvo53bQM+dqMnqx1DHFb+nbBLa3XGOplFRFUuadvpduO1kdG8lBwdKVlXHZcRWF1aJHuLp+UaNvJ6c793BdTR1FX0lbc31NG+kpp3h8URcCGkk5Ax4sKKe1agsZfTWaSknonOLmNqQQ6PPkxldLTtsrKEVFRcqjlqupftODSS1g6APSg3bxUPpbRWVMWOUihe9ueGQMqoaaq6tlhhYzTrqtr9ovm5Ro5TtjvOR5vMu3ZamrudTeqS4bMtJHJyUZawBpac5GRxOMZ6lo0tr1LZmS0VrkpJqPaJhdPnajB6seXpyg96Qo7hR19eyajko6GXt4oXvDg053geb+ir162Lbep7FDXGntlU9sk2RtckTvIB444K12+0XO3Wqtk7IFXdagdq97yGszgDHHhvPDfuCUOlYGWSopKt7paisaDUTE5O0OGPEDwQZ7vRwUekaylhYBFDSuDRgfsnf5VV6jA/JVAQMEv3+sKsdDbrm/TNRariYhJyJhilY7IIIIGRgcNy4zNO3x+lqi0T9jkNcw04a7gNol2T6EG/Wx09l0Wayhpoo5xTMaJA0bXbkAnPnytOyVFVT2Smgj0w+eJ0QcZDKz+0yM53jgcq1NoI5bQygqmh7OREbwOnAxuXAgodT2mHsO3zUdVTN/2T6ja22N6BuONyDQttDX2/Sl+irKd9PEWOdBG521sgg5HHyLpaOttHzUie6nje6pY4y7TQdreRg+LCzU9hq4tPXCmmqeyK2sa4ue5x2QSMADPQt7T9BNbrBTUVRs8rG0tOycjeSf6oK9+TmhpZrLPPLBHJK6dzC54ycBrd2/yleNNyQ00GpLfUTOit9LI5odntmNO204PXhox4/Ku1o60VNltElLV7G2Zi8bByMEAf0Wpb9Mycrf21+wYLlLtM2XZIG04g+I7wfMg0LVdoY6UUdl07U1VKMhs0mBynWSSMcc9Po4L3+TsyCovMT2GIMlbiEHIjOX5A9GPMtimoNVU1Ey2RzUDadjeTbU4dygb0HjjIWbRmnqqwvr21Lo3tlLOTcw8QNriOjiEFpREQViP9I8n8v/8AmFZgqzH+keT+X/8AzCswQSiIgIiICIiAiIgIiICIiCsa7/MLd/MIvY5WZVnXf5hbv5hF7HKzIBWOF0Tw4wlpAeQ7Z/azvz417K8Qxxxhwia0Bzi52z0knefKgyoiICIiAiIgIiICIiAiIgIiICIiAiIgIiICIiAiIgIiIChSoQVq1/Lm7fwI1ZVWrX8ubt/AjVlQYZpYmSQtkIDnuLWZ45wTu82VmCxSiHlYeULNsOPJ7R35wc482VkHBB6REQEREBERAVa13/csP0qP2qyrRu1qp7xSdi1W3ye0HdocHI8aDdCKunRduPGpr/tBUcy7d3TX/aCgsaKucy7d3TX/AGgpzLt3dNf9oKCxoq5zLt3dNf8AaCnMu3d01/2goLHhMKucy7d3TX/aCnMu3d01/wBoKCxoq5zLt3dNf9oKcy7d3TX/AGgoLHhRhV3mXbu6a/7QU5l27umv+0FBY1BAKrvMu3d01/2gpzLt3dNf9oKDvxRRwsDImNY0fqtGAsirnMu3d01/2grnz2G1Q3qmtpkuJkqGOeHioOABlBc1GFXeZdu7pr/tBTmXbu6a/wC0FBYsKcKucy7d3TX/AGgpzLt3dNf9oKCxoq5zLt3dNf8AaCnMu3d01/2goLGmFXOZdu7pr/tBTmXbu6a/7QUFiwmFXeZdu7pr/tBTmXbu6a/7QUFjRVzmXbu6a/7QU5l27umv+0FBY0yq5zLt3dNf9oKkaLtw/wDM1/2goMcZ/wD7GlP/APn/APyCsy49r03RWqtdV0753zOYYyZZNrcSD/RdhBKIiAiIgIiICIiAiIgIiIKxrv8AMLd/MIvY5WZVnXf5hbv5hF7HKzIBWGnp4qdrxE3Ae9z3b85cTkn0rKehYaamjpWvbHnD5HSHJzvJyfMg2EREBERAREQEREBERAREQEREBERAREQEREBERAREQEREBQpUIK1a/lzdv4EasqrVr+XN2/gRqyoMM0MUksL5AC+NxdHv6cEHy7iVmAwFr1EUL56d8jsPjeTGM4yS0j2ErYCCUREBERAREQERcy+3b4Ho2VHIcttStj2dvZxnpzgoOmijKIJRQiCUUIglFCIJRQiCUUIglFCIBVauHy+tP0eT2FWVcyotPL3+kunL7PY8bmcnsZ2sg7853cepB01KhEEooRBKKEQSihEEooRBKKEQSihMoJRctt32tRutHIY2afl+V2/GBjGPHxyumglERAREQEREBERAREQEREFY13+YW7+YRexysyrOu/zC3fzCL2OVmQQVhpYHQNkDpXS7cjngu/VBOceQLMeheImyNDuVe15LiQQ3GBncOO/HWgyoiICIiAiIgIiICIiAiIgIiICIiAiIgIiICIiAiIgIiIChSoQVq1/Lm7fwI1ZVWrX8ubt/AjVlQYZoI5ZYZHjLonFzPESCPYSswWvUUzJpoJHFwMLi5oGMElpG/wAxWwOlBKIiAiIgIiIC5l+tDb1QCldO6DEgeHtGSCF00QVvm5c/CSt+oPenN25+Etb9Ue9WREFb5u3Pwlrfqj3pzdufhLW/VHvVkRBW+btz8Ja36o96c3bn4S1v1R71ZEQVvm7c/CWt+qPenN25+Etb9Ue9WREFb5u3Pwlrfqj3pzdufhLW/VHvVkRBW+btz8Ja36o96c3bn4S1v1R71ZEQVvm7c/CWt+qPenN25+Etb9Ue9WREFb5u3Pwlrfqj3rUlt9VFcobe/U9f2RM0vYOTGCBx3q3Ks3H5e2kf/byewoPfNy5+Etb9Ue9Obtz8Ja36o96salBW+btz8Ja36o96c3bn4S1v1R71ZEQVvm7c/CWt+qPenN25+Etb9Ue9WREFb5u3Pwlrfqj3pzdufhLW/VHvVkRBW+btz8Ja36o96c3bn4S1v1R71ZEQVvm7c/CWt+qPenN25+Etb9Ue9WREFb5u3Pwlrfqj3qRp25+Elb9Qe9WNEHBtWnZKC6vuM9ymrJXQmL+0aBuyD/Rd1SiAiIgIiICIiAiIgIiICIiCsa7/ADC3fzCL2OVmVZ13+YW7+YRexysyCHdCw0kLoGyB0zpdqRzwXfqgnOPIOCzFYaRk7GyCokEhMji0gYw0ncPMEGwiIgIiICIiAiIgIiICIiAiIgIiICIiAiIgIiICIiAiIgKFKhBWrX8ubt/AjVlVatfy5u38CNWVBgng5WaCTlHN5J5dgcHZBG/0rOFgmjkdLA5kuwxjiXtx8YYIx6SCs4QSiIgIiICIiAiIgIiICIiAiIgIiICIiAiIgIiIIJVauHy+tP0eX2FWORu3G5oJGQRkdC+J1FVcGXItdUzuqYnGNrto7Q34wEH24HKlYKSIwUsULnmR0bGtLzxdgYys6AiIgIiICIiAiIgIiICIiAiIgIiICIiAiIgIiICIiAiIgrGu/wAwt38wi9jlZlWdd/mFu/mEXscrMggrHA6Vwfy0YYQ8huHZy3O4+hZCsFI+d7ZeXjEZErgzHS0HcfOEGyiLTuVypLVTGorJRHHwBwSScZwEG4sUs0cIDpZGMBOAXOAyuHS6ystRK2M1D4S74plYWg+fgvOsW22SipfhKaaKPlwWOiAOTjp8SDvvkZGwvkcGtHEuOAohninaXRSMkA4ljgQvnurb7R1t2pqB804oaeQtqmNGMkHHn4LVuF6tVJR0lLYHzwxCflJ8ggvG7pPHp3IPpkk0cLC+V7Y2Di5zgAvbXBwBBBB3ghVq911qu+lHVM8s8dE94w9jO2BB6vKtya+W20Q0EE8r2MnjHJOc39UADJPRxCDtoq5BrexzTcmKlzN+A57CGnzrtVFZBTUjqqaRrYGt2i/owg2UXBotW2iteWsndGegysLQ7yHgt+0XalvNK6poy4xteWHabg5AB/qEG+iIgIiICIiAiIgIiICIiAiIgKFKhBWrX8ubt/AjVlVatfy5u38CNWVBhmExmgMRaIw4mQHiRsnGPPhZQscpl5SLk9jY2v7TaJzjBxjx5wsgQSDlFWbxXXd2p4rXbKiGFr6XliZWbW/acD7AvfYmrO+lB6k+5BY0Vc7E1Z3zoPUn3J2JqzvnQepPuQWNFXOxNWd86D1J9ydias750HqT7kFjRVzsTVnfOg9SfcnYmrO+dB6k+5BY0Vc7E1Z3zoPUn3J2JqzvnQepPuQWNFXOxNWd86D1J9ydias750HqT7kFjRVzsTVnfOg9SfcnYmrO+dB6k+5BY0Vc7E1Z3zoPUn3J2JqzvnQepPuQWNFXOxNWd86D1J9ydiar76UHqSgsaKudiar76UHqSnYmrO+dB6k+5BY0Vc7E1Z3zoPUn3J2JqzvnQepPuQWMr5vXWnZ/KVDG1mWTStqAAf8Amd94crL2HqzvnQepPuWnLYdRS3SC4vuNCaiBhYw8kcYOc9HjKC3hFXOw9Wd86D1J9ydias750HqT7kFjRVzsTVnfOg9SfcnYmrO+dB6k+5BY0Vc7E1Z3zoPUn3J2JqzvnQepPuQWNFXOxNWd86D1J9ydias750HqT7kFjRVzsTVnfOg9SfcnYmrO+dB6k+5BY0Vc7E1Z3zoPUn3IaTVnfOg9SfcgsaKudiar76UHqSnYmrO+dB6k+5BY0Vc7E1Z3zoPUn3J2JqzvnQepPuQWNFXOxNWd86D1J9ydias750HqT7kFjRVzsTVnfOg9SfcnYmrO+dB6k+5BY0Vc7E1Z3zoPUn3LHUxaqpqeWZ1yoSI2OeQITk4GUFnUrl6crJrhY6arqHB0srcuLRgcSF1EBERAREQVjXf5hbv5hF7HKzKs67/MLd/MIvY5WZBBWCknfUNkL4XRFkjmAO/WAOA7z8VsFa9JUipbIQxzNiR0fbdOycZ8iDYVd1da624RUctAGSS0swk5F57V/DiOnh95VjXA1TR3SeOlqLTIeVppOUMW1siThuO/B4cD1oOLWX2CoiZR6msc1OwEB0oBLW7xggjePMV711yIsltFMWmETMEZacjZA3YPSorZdQajo326W0No2SEbc0rzhuCDuHmWXUtkqGafttDQxyVHY0jdogb8YO9Bi1FBENX2EckzEh7ftR22/p61617BDGbQGRMaOycYa0DduW3fbfV1GqLHURQPfFCf7R4G5u8cVk1naq25UtLLQtY+Slk5TYccF27o9CDxryNkWk5mRsaxgkZhrRgDtlxdTUra2r0xSv8AizRtafIdnK6N5ddb5pGZktskhquVbiIby4Ag5HiU3O21kt101Iyne5lMG8s4DczGzx9BQbOs7dRM0vVPZSwtdEGlhawAt7YDo8pXHusr3aY03RZPIVRjbK0frNGN3k359Cs+rKaas03WQU8ZkleGhrW8T2wK5VXZmVelrXR1EzaOviY3kDI7BDwN4/z1IOtfLdSzaeqqUxMZCyEuYGjAYWjIxjhghcr8m3yck+ku9jVhrucdfbprfXw09JA1mZqwPyHNG84A68b+HSs/5NwRpx+RgGocR6AgtiIiAiIgIiICIiAiIgIiICIiAoUqEFatfy5u38CNWVVq1/Lm7fwI1ZUGKV0jXxhsYc0uO27axsjB346d+B51lG5YpZHMkiaI3OD3EFw4NGCcn2LKEFZn/SPT/wAuP43Ky8FWpv0kU/8ALj+NysvUg1KC6UdyMwo5uVMDtiTtSNk9W8KIrrRy3OW3MmzVwt23x7JGG7t+cY/WCrmgf9pefpXvS2/pOuv0VvsiQdV+rLHG15fcGN5N+w5uy7aB8mMkbuOF0LfcqS50/L0UzZo84yOjyg7wqjoe30lRV3SpngZLMyoLGueM4BznGetZbXSR2j8oE9NSDFPU05eY2ncw5B4eUHHicg7HO6xchy3wjHsbezjZdtZxn4uM48eMLpUFxpblTCoop2TRnpaeB6iDvHnVN/Jza6Oe3z108DJZhMYgXjOyNlp3Dx7SiCM2PVl4it8RLDRPmZG34rXAZAx5dw8qC119/tVukEdXXRRvJxsAlzh5QMkedbVNWU1VDy1NPHNHj4zHbQ+5fNNM3PsSCeQ2Ka5TTPPKTAFwxuOMbJ68+ddXS76huoa57LXPQ0dTCSY3MIa0gdG4Dr9KCwjWFhLGv+EWYccAbDs9HEY3celdzKomgLPbq6zzVFXSRTSmcszI3OAGg7uriVeyEHPuN8ttrIFdVxxOO8N3udjyDJXu33egubC6hqo5sby0HDgPG07x51WJauz098q6iCjrbvWPxtOZGJGRHhgHdj0dCw6ednXE/wDq8W4mm3wAjjuOTjdvygskuprPAJjLXMZyEhikBa7IcOIAxk8OI3LZt13oLqwuoalk2OIGQR5QcEKqaVoKWq1Vf554myPgqXBm0MgZe/PsC3qSkgoNeyx0cTYWPoNtzGDZaXbeM4HkQda46htVrmEVdWNikIzshrnEDx4Bx51zqC5sr9YkUlaZqQ0IfsskJaHbXHHQcLS0VDFcn3G51sTZql85btPGQ1uOAzwHuCWW3xW78oFfDBsCN1MZA1p+Jkt3Hq9xCC5YCquiquoqam8CpqJZRHUbLBI8uDRl24Z4K1r5xbKyags2qKimJErZwGkcW5cRnzZygulXqC1UNQIKmuijl4Fuc48uOHnWSqvFBSUIrZahppiQ0Sxgvbv4b259K5unrJbxYaZ76WKWSpgbJM97Q4vLhk5J6N64Vit3L0+o7Iz83ZIRG52SA4E49gQXSsuFNRUTqyplDKdoBMgBcMEgDh15Ch1xpW274QdLil5PlNvZPxeOcYyqRJVyXvS1ntFM9raiocYnHgAIhk582CtaG6h2j22Jr2mtfU9jNaCfi7QOT4uIQX4XSi+D217qljKV4y2R+Wg+nesVBfrXcnmOjrY5Hj9Te1x8gOCVU9XTtp73a7YKF1VRwQ8o2ljJy87wAcZyBsg+lad2r5a2KJ1Hpeoo6uBzXRVDIz2mDnhsgEeVBfK67UNulhjralkDpg4sL8gHAyd/AcelLbdqK7RvfQziVsZw47JGPSAq3qWkF4vmnYZo9hk2298b9x2QGuLTjpwCFaaOhpqFjmUdPHA1xyWxtDQTwzgIM0sscLC+V7WMHFznYA85XNg1JaKmqdTQ18L5QcYzgHyE7j5iVWvykzyh1uptlzoHuc5zBkbRGAB95Wjcq4V1pNFHpSohIbiKRrCSwjgfi7/GgvVxu9DaxEa6oEIldssJBIJ8oG7zrTh1ZY5p+RZcYg7OMuBa36xAH3qp3wy1lj022uie2R0pikZIC1xAIbv4HeBnzrt6vtFvp9KVBho4mGnDTGWtwWkuAO/iePSg71TdaOlq6elmm2Zqk4ibsk7XnAx6V6r7hS2ymNTWS8lECBtYJ3nowN6q9wilm0barozbfVULY5xgnLhu2hu8W/PiXm/1UWpLparRRy7UEmKmZ4GQG4yB4jjO4jpCC1zXClgpW1M9RHFC4Ah8jtkHPDj7FgoL1bbm9zKKsjle3i0HB8uDx8qpuoK0O1i6Ca2PuENHCBHTx5wCQCXEAHI34x5FrXWqqLhU0U1Hp2ooZ4JAeVZGfi7t25oG77kFhqaqob+UOkpRUS9jupi4xB52CcO34zjoXer7pQ2xgdW1McIPAOO8+QDeq3U/pNo/opz6HKNIQRXo1t2uUImqTUGNolG0ImgA4Gf3seZBZ6G50VxZtUdVFMBx2HZI8o4jzrSfqiyxcuJLhG10Dtl7SCHZzjcMZPmyuDVU8Vo/KBQOo2NibVsIkY0YHSNw8wWLSVspKu/3ioqYWyvgqSIw4ZDSXOycde5BbbddqG6xl9DUtmDTggZBB8hwV5uF5t9sGa2riiP7GcuPkaMk+hVmopG238oNEaGNsbKmI8qxjcDG/JI8oC4lquZivNxq3Waa5TSSkAgE8mMncRg7+HoQfR6K40dfHt0dTFM3idh2SPKOI8607hqS022pNPV1jWTAAlgY5xGeGcA48iqlkknfrGKqgs1Rb6eaMskYWODAcE5+KB0Dzr3yFdY664TVlkbcqeaQuMww92Cd2453Yznd50F3pKunrYBPSzMmiP6zHZHk8R8S8XT+66v+C/8ACVw9HVFnnNa+0CeLbkDpIJcAM442QNwHH/OF3Ln/AHVWfwX/AISg52jfktQ/uH2ldxcPRvyWoP3D7Su4gIiICIiCsa7/ADC3fzCL2OVmVZ13+YW7+YRexysyAVhpqiKpbIYjkMkdG7I6QcH2LMVigfE8OMTmkB5Dtn9oHf50GZQpRB5wpwpRBGEwpRB5wpwpRBGFydRWWO+W7sYyGKRrg+OQNzske8ZXXUFBUXaf1FVNNNW31ppXgtfycfbOaeI4DoVlt1FDbqGKjpm7MUTcNzxPjPjPFbOEQSiIgIiICIiAiIgIiICIiAiIgKFKhBWrX8ubt/AjVlVatfy5u38CNWVBhmmbFLDG4OJlcWtwMjgTv8wWULHLNHHJEx5w6RxDPGQCfYFlCCszfpIp/wCXH8blZlWZv0kU/wDLj+NysyCmQWbUNlrap1qdRzwVUheRKCC3JO/zZ/wWxp+xXSh1HVXK5TxTmeEtL2E5JJacYxwAGFa8JhB860z8NxyXSSztpZW9kkPjnzxyd4wQrLYrHU0lxqbpcqhs1dUDZIjzsMbkHAzv6B6FuWSyRWcVXJTPk7IlMh2sbvEMLpkZQfN9GMvsdpnmtHYksbpth0U+cggDeMEDgR6FarHYpqO4VVzr5mzVtUMODG4YxvUM7zwHoW1YLJFYqKSlglfK18pky8DIyAMbvIurhBTYbPftPS1DLGKWqpJn7YjnyDGfFvHi3+ILpWay1sM09fdKozVswLQ1rjycY6gFYMKAEHC0daKmy2mSmqywvdMXjYdkYIaP6Fd4oiCm09p1BYaqpbaGUVRT1MpeTNkFnlwR/VZrbZLzDqhl2q56aQTRls7Y8jZ3bgM8RkN3q2YTCCv6es9VbbveaqcsMdbNykeyd+Npx39Xxgtj4Nn51m55ZyHYgh479raJ4LsYTCCq1FsvVpr6mosHY0sFS/bfTTDGy7pIOR7VNist0p9Q1F1uT6cuqIdlwiyNk5G7HiAVowpwghVmyaclporxBX7BhrpCRsOydk59B3qz4RBU6ek1Rao4aGjdQ1VMwbLJpgQ5g6AQD710tN2N1mp5uWnM9RUP5SVwGBnxLtYTCCoWPSUls1NPXOMfYzS807W5yNro8WBuUQ6SfHrI3Mck2iDzK1gPbbWOr97JVwwmEFf1DY5q2op7lbphDcaYYY5x7Vzd/an0n0laLrfqS9SxxXaSCipI3Bz20zjtS/ecK3YTCDj1dsklvtprItkQ0bZQ4E7+2bgYXXU4RBxtS2MXujjY2XkZ4X7cUmM4PUuTLTauuEBoKh1HTQkBr6iMkucOnp6fIFbyMphBV7vpuaentEFG8FlFKHPMrt5G4k+M7l1NSUM1zsVVR0+zysoAbtnA3EH+i6mEwg51soDT2KnoKkNcWwCKQA7juwVw9H6WqLJWVVRVyMc5zQyPYdnLc5JO7cdw+9W3CIK9d7FUG6NvFolZFXhuy9sgJZMMYwccOj0DqWq223+71dK+8vgpaaF5c6CmeQZMcM7yMefgSrXhMIK/PZ6l+sqe7NLOx44TG4bXbZw7o861p7VeLTW1VTYXQTRVT+UfTT7tlx4kHI/orSAowgrVBYKyovTLzeZojURtAjhgzsMwD0nP+Sq/Yo7uLzeZ7Q6ncWTua+GfOH5c7GMeRfRseNcu0WSK1VNbNFK95q5OUcHY7U5J3elBo2qy1hvJvN2liNWWbDYYAdhm7HEnf0+lactlvFnuVXW2E088dUdp9PNkAHOd28ZO89I4q3YUYQVy0We5SXM3S9VDTMG4jp4ieTj9/wDitbsDUdnqqhtp7GqqSeUvaydxzHnzj/PQrbhMIK7pyx1NHWVdyuUkb62q3FsQ7Rjc8B6B6F2Lp/ddX/Bf+EraAwtW6f3XV/wH/hKDnaN+S1B+4faV3Fw9G/Jag/cPtK7iAiIgIiIKxrv8wt38wi9jlZlWdd/mFu/mEXscrMggrHA2JofyIYAXku2f2s78+NZCsVPTxUzXiJuyHvdI7fnLick+lBnREQEREBERAREQEREBERAREQEREBERAREQEREBERAREQFClQgrVr+XN2/gRqyqtWv5c3b+BGrKgwzTRRywskID5HFse7O/BJ8m4FZQVilMIlh5TY2y48ntDfnB4ebKygIKnepaqg1lBcIrdVVkTaPkzyDC7BLnFZ+ddX4N3X1J9ysuFOEFa511fg3dfUn3Jzrq/Bu6+pPuVlRBWuddX4N3X1J9yc66vwbuvqT7lZUQVrnXV+Dd19SfcnOur8G7r6k+5WVEFa511fg3dfUn3Jzrq/Bu6+pPuVlRBWuddX4N3X1J9yc66vwbuvqT7lZUQVrnXV+Dd19SfcnOur8G7r6k+5WVEFa511fg3dfUn3Jzrq/Bu6+pPuVlRBWuddX4N3X1J9yc66vwbuvqT7lZUQVrnXV+Dd19SfcnOur8G7r6k+5WVEFa511fg3dfUn3Jzrq/Bu6+pPuVlRBWuddX4N3X1J9yc66vwbuvqT7lZVzKK6Oqb5cbeYg0UYjIeD8babnh0IObzrq/Bu6+pPuTnXV+Dd19SfcrKiCtc66vwbuvqT7k511fg3dfUn3KyogrXOur8G7r6k+5OddX4N3X1J9ysqIK1zrq/Bu6+pPuTnXV+Dd19SfcrKiCtc66vwbuvqT7k511fg3dfUn3KyogrXOur8G7r6k+5OddX4N3X1J9ysqIK1zrq/Bu6+pPuTnXV+Dd19SfcrKiCtc66vwbuvqT7k511fg3dfUn3KyogrXOur8G7r6k+5OddX4N3X1J9ysqIK1zrq/Bu6+pPuTnXV+Dd19SfcrKiCtc66vwbuvqT7lhq9S1lRRzQjTt0aZGObkwndkY6la0wg4+lIZafTlHFPE+KRrDtMeCCN54grsqFKAiIgIiIKxrv8wt38wi9jlZlWdd/mFu/mEXscrMggrFTU7aZsjWue4PkdIdo5wXHOB4lmK16SnNO2QGR0m3K6TtujJzjyBBsrVrrhSW+NslZOyFjnbIc87sraVP/KS3atFK3OM1AH3FB3DqG0NnEBuNMJD0coMengtqrr6WhpuyKqZsUOQNsndv4LkP0pan2R1FFSxsL2ZbKRl4d0HPHiqaKqaf8nc0Uxy2nq2xsdno448xP3oPoEN/tVRVNpoa+CSV5w1rH5zu8SyV14t9uc1tbVRwucMhrjvI8ir9usdBbNNR3PsNhroKY1O2XO+OGkjpWroq0w3SGa83NraupllIbyg2g3HHdwzn0YGOKC20NxpLhGZKOojmaDgljs48vSFNbcqO3s26ypigB4bbgCfIOJVTrKWGxa1tnwczkY60FksYPanfjgsVoo477rC51dfGJY6V2zHG7eAQcDd04DT6UFuobvQXHIo6uKZw4ta7ePNxU190obc1pramODa3NDjvPm4rmT6Xpm3iluVA8UUsT8yNjZ2srekYyAN2d6rFNV26p1Pcau9RSzuil2YWNjc9jQN28AY4AcUF5obrQ3EONFVRz7Pxgx28ebipr7pRW5rH1tTHCHnDdo7z5lSp6igg1HQV1ipZ2PfLsVDORcxhacDOMYB3+TcvWpI5KPVDrlcbfJX20RgNBblrDjp6OI6etBcaC7UFy2xRVUcxZ8YNO8eZTXXegtxArKuKEngHO3+jiqvpx1hud8jrrbytFUsYQ+kADWvBBBO7jxzu6huWpdmyWrUlVcrpbDcaWTHIy43RDG4Y4Z6N/VnpQXOgu1DctrsKqjmLfjBp3jzLdVOsAsFxvbbhapJKaZjDtUoaGBwOckjh09HUFcAg9IiICIiAiIgIiICIiAoUqEFatfy5u38CNWVVq1/Lm7fwI1ZUGGaOJ8kLpAC9jiY89eDnHmysywzQRyzQSPztQuLm4PSQR7CVmCCUREBERAREQEREBERAREQEREBERAREQEREBERBBVctHy11B+7T/gVgllZDG6SV7WMYC5znHAA6SSqna7rbo9W3ud9fStilbBsPMzQ12Gb8HO/HiQW9SoBypQEREBERAREQEREBERAREQEREBERAREQEREBERAREQEREFY13+YW7+YRexysyrOu/wAwt38wi9jlZkArXo45YmSCaXlC6VzmnqaTkDzBbBWvSCoDJOyXNLuVcWbPQzPa/cg2VTvyk5FnpS0ZIqBjy4KuKrusbTVXehp4qNrS+OYPO07GBhByKrVVwnt76FllrIq2SPYBwcAkYyN3UvN5sklq0EKFuZZuVa9+w3O8nfjyf0V3Y3DADxAwveEGlTQMms0NPMzLJKcMe09RbghVK3tuOi3VEElHLX0UztuN8A+KcYOR0bsehXrCjCCoUMVVqPUFNd56V9JSUjdmNkvxnu37/EFidFctN36urKegkq7fVHbdye9zTx4ceJKumExuQVCirLpqO7wTxxz0FupSHPa4kGZ2QcHr4f5yschqdKXetqm0UtXR1ztsGHjG7J3H0q6YTCCoUV1vN+vNO6lgmoLdCQ6YyNGZDnhkjpxjd41lutwu1lu0k74JK61zNAaxgGYjuzwHl/yFacJhBRKeJ+oL9b6uitb7bFSP5SaVzNnlN4OzuAzwI863a26Xmx3Wd9bTvr7fUOPJckN8YycA7uo439St+FGEFEoqOe9aio7rRW51spYMcoXANMhBJIAHHPDKvYU435QDCCUREBERAREQEREBERAUKVCCtWv5c3b+BGrKq1a/lzdv4EasqDBPTiWaCTbc3kXl2AdzsgjB9KzhYZonvlgc2UsbG4uc3HxxskY8W8g+ZZgglFyrzfaazPp2VEc0j59rYbEzaJ2cZ9q0OeVH3Dcfs5QWRFW+edH3Dcfs5TnnR9w3H7OUFkRVvnnR9w3H7OU550fcNx+zlBZEVb550fcNx+zlOedH3Dcfs5QWRFW+edH3Dcfs5TnnR9w3H7OUFkRVvnnR9w3H7OU550fcNx+zlBZEVb550fcNx+zlOedH3Dcfs5QWRFW+edH3Dcfs5TnnR9w3H7OUFkRVvnnR9w3H7OU550fcNx+zlBZEVb550fcNx+zlOedH3Dcfs5QWRFW+edH3Dcfs5TnnR9w3H7OUHcrYGVVHNTvGWyxuYRnG4jC+M2iiNTfqWjkDXAzhjgeBAO/7sr6Vzyoz/wCRuP2cqoWyrpaXWVRcex6swAue1jYO2BcOBHQN59CD6iF6Va55UY/8jcfs5U886PuG4/ZygsiKt886PuG4/ZynPOj7huP2coLIirfPOj7huP2cpzzo+4bj9nKCyIq3zzo+4bj9nKc86PuG4/ZygsiKt886PuG4/ZynPOj7huP2coLIirfPOj7huP2cpzzo+4bj9nKCyIq3zzo+4bj9nKc86PuG4/ZygsiKt886PuG4/ZynPOj7huP2coLIirfPOj7huP2cpzzo+4bj9nKCyIq3zzo+4bj9nKc86PuG4/ZygsiKt886PuG4/ZynPOj7huP2coLIi5Vmv1LenVDaaOZjqctD2yt2SM5x7F1UBERAREQVjXf5hbv5hF7HKzKs67/MLd/MIvY5WZBB4LHC+R4eZIjGQ8gAkHaAO47utZSsFLLJK2QyQGItkc0AnO0AcB3nG9BsKMZUoghSiICIiAiIgIiICIiAiIgIiICIiAiIgIiICIiAiIgKFKhBWrX8ubt/AjVlVatfy5u38CNWVBgnbM6WAxyBrGuPKNx8YYIAHnwVnCwTmcTU4ia0xl5EpPEN2TjHnws4QV+9fK3TvlqfwBWBV+9fK7TnlqfwBWBARce4antVtqZKerqDHLGAS3ZJO/hjCyc4Lb8Ei5moxSk7IcWkEnOMY49CDqIuJRars9dVMpoKo8q/c0PY5uT1ZIW7crvRWqNr62dse18VvFzvIBvKDeUZXKtuorbdKg09LOTK0bRY9haSPFkb1q0PYnO+v5OunkqeSG3TOB2GDtd46Or0oLAoyFxazVdnoqo009WOUacODWlwafGQuPp+vbWa3uskNQ6WlMO0zDiW/qbx96C5otK13Wku1M6oopDJG1xYSWkbxg9PlCimu1JVV9RRQvLp6f8A2jcYwg3kXDrNW2aiqX081VmRm5wYwuAPVkDiujbrjS3OlFRRyiSMnGRxB6iOhBtomVx59T2mnlqYpqrYfTEB7S05yTjAHT5kHYRcePU9okoH1orG8ix2y7IOc9AxxWa1X2gu5lbRTF7osbTXNLSM+VB0kXMul/ttoexlbPsPk3hoaXHHWcDcptd7oLu15oZw8xntmkbJHjwejxoOki5Fw1Na7dVdjVFQeWAyWMY5xb5cBZrVe6C7iQ0M3KGM9s0gtIzwOCg6JC8NY0Oc4NAc7icbyuLNq+ywTSxS1RbJFIY3N5NxORuON3Dcty1Xugu4k7Cm23R/HaQWuHmKDo4RQSuVc9R2y1TthrKjZlIzstaXEDx4G5B1kWha7vRXeF0tDOJAw4c3g5vlHELnu1lY2tcTV7w7Z2dh2c+THBB30XOt96oLlSy1FJPyjISdsYILcDPDisttudNdaXsmjeXxbRbktI3jyoNxFo0t2o6uuqaOCQumpt0o2ThvnXPn1lY4JnRurNst4ljC4ekDBQd5FxL5WR1Ok6yrpJcsfA5zHtKjSk+NKUU08hIEZLnvd1E8SUHcRV8a0sRkDOyyMuxnk3Y9OF0LleqG1wRT1c2zFK7ZY5o2gd2ehB0EXBdrGxtn5I1o442g1xb6cLsyVEUVO6ofI1sTW7Tnk7g3Gc5QZUVfj1pY5JWRir2ds4DnMc0eckYC61XcKWiozVVMzI4AAdvOQc8MdaDaRcSk1XaKypZTx1JbI84aJGOaCerJHFdsFARSiCEUqEFZ038p9SfxYvY5WdVnTfyn1J/Fi9jlZkBERAREQVjXf5hbv5hF7HKzKs67/MLd/MIvY5WZBBWKmnE7XkMezYe5nbjGcHGR4upZSvEUrJQ4xvDg1xacHgQcEIMqIiAiIgIiICIiAiIgIiICIiAiIgIiICIiAiIgIiICIiAoUqEFatfy5u38CNWVVq1/Lm7fwI1ZUGCeSRk1O1kW2x7yHu/YGCc+kAedZ1gnnMU1PHybnCZ5aSODcNJ3+jCzhBX718rtOeWp/AF3+hcC9fK7TnlqfwBd/oQUo0sFX+UyoZURNla2nDg1wyM7LRw8hKwasLhqW10UNEyphjjL2Ugw0OJz5ugLvRWaoZrKa7l7OQfCGBue2zgD+i93+yyV0lPW0EjYLhTH+ze7gR0goK5e4btdaSONmm+xpoXAxTMkaCzHVhb16t95FZa7nS07aueCHYkheRufje4DcOno6gsk9m1DdZ4W3Kvp4aaNwc5tNtAu8S371aK2Wqp6201fIVEA2eTkzyb29RA86DlUl0pqy/0Lrtbai33IAtikyQ154YPSeK12zvpdZajqIscpFQue3IyMhrCPKt4WC73G70dZeZqUxUjtprIGntjx6fGAt2isk8Gq6+5yOjNPUxCNrOJ/V4jH/CUGpoi30smnW1UkLZJqtzzM54B2sOIx5N3DyrRsVLDR64vVPAwMiZAS1o4DJacfeVvRWO82eWaOx1cDqSV22I6hp/sz1DC9WDT9wob7WV9wqIpzUR7JczIJJIPDoG5Bi/Jr8nZfpLvwtWtbZjT6o1NO1peY4i8NHE4Gcfctilsd9s76ins9TS9hSSF7RK07Tc+7d6Fm03p2stV0r6mtmjnFSN7m5y4k5OQgr+lJK6ntr5aewiu5dxLpzI3Lh1YPn9K6VihulsrrrWfA7oIJYttkAeCNscAMeU9C2oLJe7NLURWWppTRyyGRrKhpywno3f53LpWKz1FFLNWXCrfU1k3HBOwwdTQg59Hqa61FZDDJYZ4mSPDXPJPagneeC1NP0sFTrW9vnhZI6NwLNsZ2Tnx+RXXguDZ7NUUF/ulfK9hjqiCxrScjf0oOLbqCkf8AlKuEZp49iGASRt2RhrsM344frFbUzuxvylQsiDWNqKU8rgfGwHHJ8fahdCjs1RBrGtuznsMFRCI2tB3ggM/7SlRZqiXWVLdmuZyEUJjIz22cO94QVi0VNZLeLlcIrM+vnM7m7UkoBhbnc3B9HmXQt0F252w3AWY0NPJEYp2scwh3E7Xp2eG/d410qyy3GkustdYZoIuyR/bwzN7UuH6wx07z/kr1a7NcXXM3G81gllaMRwRZEbejJHSUHMiuVHb7zcm2W01NbVulxNID2odk5GTvAzn0LVttTXP/AChROqqPsB88Ti+Jp+OA1xBOOJyPuXRhsN4s1XVCxS0baWdwcBO0lzd3DPSOpe6HTtxi1FS3asq21MgY5soAxs5BADR1DKDS0hQwVGpb7UzRte+GoLWbQBxl7skePcFntgDfym3VoGB2MDgdZEeT966enrNUWuvutRM+NzayflGBp3gZcd/1gopLNPBrKtu7nsMFRAI2tB7YEBn/AGoO487DC7BcQM4HSvnGmamvbLWV0NmNwlllIMz5BtNH7O9fSeKrMllultuFRNYZqZkFSduSGZu5rutuOCDS0/SXKLVU1bLajRUs8RaWtc3ZaQBg7uOcH0rB+Tu3wPNdXPY18rZeTYSM7I4nHlyPQu5Z7NWxV8lxu1Zy9U4bLI48iOMeIdP/AO00nZqiy0tVFUuY50sxeCw53YxvQc21f2P5R7pBF2kToA8sbuBOGb8de8+leLfWU+lqq+UkxDY2kVVMw5BkBB7UHf07I9J68dWls1RDrGsu7ns5CaIRtaDvzhv/AGrU1hpeW+zU01M+OOSMFjy/O9u4j0b/AEoObbYKuj0Lcbm0l1bWgyuLhghucZ9G0R5QsVgFfRWeNkOmW1DZm7ZmMg/tAd4O/ONxG5XgUUPYHYWzmHk+Sx/w4wq9HbdTW+EUdDWUctNGNmJ8zDttb0DzbkHNoqOvodH3yKtp308ZDnQxucCGg8QMLBK8SaR07QOmfEyrnDJNndlm0Qcnh0hWGCwVEem6yhlqeVrKsOL5Xk7IceAHUP8AFeDpjsrSdNaaqUMmhGWys3hrsn0jfhBtXOz29un56cUkfJwwOLARvaQ04OeKpVwlNXoiyiToqDHuO8gZCsjbXqaopBb6qvpW0rm8m+VjSZdn2ZI3ZXP1tbobfYLZQ0uWsZPsgnicg7z48oO/dbLbotN1VOykiDIoHuZhu8ODSQc9apddV1E2i7NCRJIHzPaQDgODTgNJ6/crKLTqSopTbqm40wo3DYdM1h5Vzf8AELp1WnaOexx21oLRC3MMm7aY4frZ8vHyoK9cW3KutTqEaWbE3Z2Y3Nkb/ZnoI3L3X2a7Vuk7Y0Q/6ZROy6B7hlwBwN+ccMFbc9v1VXQdiT11JDE4bL5Ymnbx/ity6aekmtlJBbquWCakdtMke8na69ryneg4lfd2VDqSDU9pmpJGygxVETsNYevOd2NxO88OsK8xlrmgsILSMgg5z41U6uyX+8iGmu1TRijEgfJyDTtOx0Anh/nirXExscbWMGy1oAA6gEGRERAUKVCCtab+U+pP4sXscrMqzpv5T6k/ixexysyAiIgIiIKxrv8AMLd/MIvY5WZVnXf5hbv5hF7HKzIBWOGSKQOMTmuDXlrtnocDgj0r2VjgjijDxC1rQXuc7Z6XE7/PlBmREQEREBERAREQEREBERAREQEREBERAREQEREBERAREQFClQgrVr+XN2/gRqyqtWv5c3b+BGrKg16ipZBNBG4OJmcWtI4AgE7/ADBbAWGaeOKWGN5w6Zxazd0gE+wFZggr96+VunT46j8AXfXD1BbLjV19urLZJCyak5T/AG2cdsAOjxArX5LWHdFt+o5BZPOm7rVb5LWHdFt+oU5LWHdFt+oUFl3dabutVrktYd0W36hTktYd0W36hQWRTu61WuS1h3RbfqFOS1h3RbfqFBZNyYCrfJaw7otv1CnJaw7otv1Cgsm7xKdyrXJaw7otv1CnJaw7otv1CgsvnTzqtclrDui2/UKclrDui2/UKCy+dRu61W+S1h3RbfqFOS1h3RbfqFBZdyjzqt8lrDui2/UKclrDui2/UKCyJu61W+S1h3RbfqFOS1h3RbfqFBZfOo3darfJaw7otv1CnJaw7otv1CgshUdKrnJaw7otv1HLiVceohqqgbJLR9mci/kiGnYAwc5HWgv44J51WuS1f0VFt8faFTyWsO6Lb9QoLIcJ51W+S1h3RbfqFOS1h3RbfqFBZfOo3darfJaw7otv1CnJaw7otv1CgsibutVvktYd0W36hTktYd0W36hQWTcnnVb5LWHdFt+oU5LWHdFt+oUFl860LpaaS7RxMrGOcInh7NlxGCuTyWsO6Lb9QpyWsO6Lb9QoLIAAm7rVb5LWHdFt+oU5LWHdFt+oUFkU7lWuS1h3RbfqFOS1h3RbfqFBZfOnnVa5LWHdFt+oU5LWHdFt+oUFlymVWuS1h3RbfqFOS1h3RbfqFBZcplVrktYd0W36hTktYd0W36jkDTfyn1J/Fi9jlZlX9N2mvoK241dxkhfLWOY7+yzjIzn2hWBAREQEREFY13+YW7+YRexysyrOu/zC3fzCL2OVmQQVip6eKmDxE3ZD3mR2873E5J9KynoXiKPkw4bbnbTi7tjnGTwHiQZUREBERAREQEREBERAREQEREBERAREQEREBERAREQEREBQpUIK1a/lzdv4EasqrVs3a6uoO4mCM/erKEGKZ8TZIRIW7bnER545weHmysqxSRxPkic9rS5jiWZ6Dgjd5srKEBFKIIRSiCEUoghFKIIRSiCEUoghFKIIRSiCEUoghFKIIRSiCCqzcPl9afo8vsKskhcI3Fgy4A4HWV8qqdYVUl8p7g+jibJTMdHyeTg5yDlB9XCLFSvkkpYnzMDJXMaXsH6rsbx6VmQQilEEIpRBCKUQQilEEIpRBCKUQQilEEIpRBCKUQQilEEKURAREQEREFY13+YW7+YRexysyrOu/wAwt38wi9jlZkEFYqaEwtka6V8m1I5+Xnhk5wPEFmKwUzJWNkEsvKEyOc04xhpOQPMEGwiIgIiICIiAiIgIiICIiAiIgIiICIiAiIgIiICIiAiIgKFKhBWaX9ItZ9Bb+JqsyrNL+kWt+gN/E1WdBgmgjllhkeCXROLmb+kgj2FZgsM0LZZYZC54MLi4BpwDkEb+sb/YsrUHpERAREQEREBERAREQEREBERAREQERQglFGVjkmjibtSPaxvW44QZVC41XqqzUm51dHK/9iHMhJ6ty0xqSvrTi12KqkB4PnIib96CyE9C+TV9oDdduoHNBjlqg7HAbDjtY9BI8yuppNUV3+3uFLQRn9Wnj2z6Xf0WjNpC4tusVfTXcvnY0/2tQwOIPDcOGN5QXJSq2JdV0YHKU1DcGt3f2bzG93j37lHOx9O7Fxs1fTY4uEe20DrygsyLjUuqLLVbo6+JjuBbKeTOf+bC6sc0crdqN7XjraQUGRFGUyglFClAREQEREBERAREQFBKlQUDKjKpdq1ZNzqrLZcJGmAzvigcWhuwQ4gA49C7uqa6ot2n6qrpX7E0YbsuwDjLgOB8qDsAqVz7NUSVNloqmd21JLAx73YAySMk7lstqoHvDGTRuceDQ8EnzIM6KFKAiIgIiIKxrv8AMLd/MIvY5WZVnXf5hbv5hF7HKzIBWClFQ1snZLmOJkcWbH7Ge1B8eFmKxU7pnCTl2NYRI4N2TnLc7j5cIM6IiAiIgIiICIiAiIgIiICIiAiIgIiICIiAiIgIiICIiAoUqEFZpf0i1v0Bv4mqzqsUv6Ra36A38TVZ0GCaIySwPErmCJ5cWjg/cRg+nPmWYLBUMmdNTuieGsa8mQftDBGPSQs4QSiIgIiICIiAiIgIoTKCUUZWvU19JRgmqqYYR/xvAQbCEqvT6ytbX8nSdkV0mcbNNEXfecBYxd7/AF35jZRTtP8AvKuTAH/KN6CyZ8Sxz1MNNGZJ5WRMHFz3AAKvOst/riTXX3kGnjHSR4A85wVmp9H2qMh9S2atlG/bqZC77uCD1UaxssL+TZUmokzgNgYX58mNywPvl7qiBb7BKxp4Pq3hnpbx+9d2moaWjaG00EcI4do0BbGEFabb9S1v55dYaJp/UpY8n0ngvcejbaX8pWvqa6T9qomJz6FYsIg1KW3UVEAKWkghx0sYAfSN62c71UhI/wD/AJMdHtu2Oxs7Od3DqVdbcaih11VVTpJTTRVTmSkk7LWFxbv6PJ5EH1BM9HSsU8zIIJJpSGsjaXOJ4AAZKoWhq+a4aurp5HvLZIZHhpJwMvbwCD6FxUH0+ZfPmWn4d1jdqeWrnhZEdocm7yDC7NHoqGjrIagXOtcYnh4aXDBIPA+JB3qq20NYP9Ko4Jt2MvjBI865MujbTtbdKKikeP1oJXD2rWr7bWX+/TQVL6ukttM1uwGdqJXdJz5yFrxQu0rqKipoqmeekuJcwxyHaLHAjBHp49WUHQNnvlIzFvvzpccGVcYdn/mG/wC5eezdU0eeyLZS1oHTBLsE+Y+5WQBMbuKCvc7oIB/rGgrqE9csJLfMR5Vu0mo7PWENgr4S4jc1ztk/euoWggg8DuK59TYbVVZ5egp3E9PJgH0hB0A4OGRvB4EdKnKrr9H0THB1vqaygcOiGY7J8xz7V4bbNSUeOxr1FUtH6lVFx84yUFlUqtuuuoaPPZVkZUNH69LNnPkad6mPWNvaS2tgrKEjpngOPSMoLGi59NerbV47HrqeQkZAEgz6Fv5QSigFEEqEyiD5pT2P4br9Ssi2W1UNWHQvdux278jz49i3669fCmhrhTzkiupQxk4JG8h4G0PLhdTSlDU0161BNPDJHHPU7UTnDAeNp5yPSPStDW+mpqj/AE+2RF0r+1nijG94zkHHTvxlB4ulbUR6Z09b6WV0Lq9kcbpGnBDcNHH/AJgvd60hQW2yyVdDJPDVUrTIJQ85cR7PMtmvstVU6XtT4GFlwt8ccjGuG/IAyPLuHoXi5XK7Xe2G3QWWqgmqAI5JJW4jYP1jlB39O1ktwsdJVT45WRmXY3AnhldNaVqomW62wUcbtpsLA3a6z0n0rcQSihEEosU00dPC+aVwbGxpc5x6AFr0t1oKzApqyCUnoa8Z9CDi67/MLd/MIvY5WZVnXW+gt38wi9jlZgcoIKxwSPkD9uJ0Za8tGT8YA7j51lKwUsxnbITE6PZkczDv1sHGfOg2EREBERAREQEREBERAREQEREBERAREQEREBERAREQEREBQpUIKzS/pFrfoDfxNVnVYpf0i1v0Bv4mqzoNeo5flqfkdnk9s8rnjjZOMefCzhYKh8zZqdscYcxzyJD+yME59ICzhBKIiAiIgIiICIiDVuFU+jo5J46eWpc0boohlzt+NypNZrm4Oq+x46SK3ZJG3V7RI8oA3egq/nescsEU7NiaNkjep4yPvQVWjoay8MzPqnlmnjHQlrcf8w3+kLfpdIWWndtupeyH8S6dxfnzcFlqdJ2WoO0aFkb+IfESwg9e4rUGma6lObdfq2PqE2JB96Dvw08EDAyCGONg4BjAAPQsuN6rjpdVUQG3BQ3Fo6Y3GN58ud3oUN1byBxcrTXUnQX8nttHnG/7kFlwi5VLqOz1mBDcICTwDjsn0HC6jXBzQ4EFp3ghB6RQD4kyglQVKgoKcP0on6L/APFc2mpDXVmr6drdtznEtb1uDnEefIVk+BagaxN424uQ5Hk9jJ284xwxj70stkqLdfLrWSvidFWP22BpO0N5ODu8fWg4Mt2qbxpK3UFNIX1ta7seTtt+GjtiTx3jBPiJWxYYG0v5Q6+BoAbFQsYAOG5sQW1ZNJuteoqmvL4jT9saeNucs2j0jGBgbty3aSzVEGsa27ufEYJ4BG1oJ2gRsDfu4dqgrEVsqrprK8R0tymoHMO058WcuG7duIVgtumrlRV8VRPqKrqo2HLonh2HbvG4+xZrVZaii1HcrjJJEYqrcxrScjhx3LvoNW5VQobdUVWztcjG5+yN2cDK4GjaM1dK2910jp6yoLthzznk2AkYA6OBXfuMU09vqIqcsbM+MtjLxlocRuyMHd5l4s8FVTWyGGukjkqGg7bomhrTvOMAAdGOhBugYUqEyglFGVz6u+Wyiz2TXQRkdG2CfQN6DoFQq5JrCmlcWWyirLgf2ooyGek+5G1Gqa7/AGVJSW5h4OmdtvHjwN3pQWLcFqV1xt9E3/TqmCIY+LI4ZI8nFcXmxX1mfhS/VUrTxZABGP8APmW7SaUstIQ5lCx7+JdKS8k+dBwa2s0vcJHMpLRJXTZ/8pAW7z0kjC5sNg1FLUPNrZU2uldwjfVkY8uN/wBy+jxxRxMDI2NY0cGtGAvWEFVotK3Hkf8AT9RXEy9UFQ4Aenj9y2OasvhBeftJVjUoK3zcuI4akrsdGQCnNy5eEld9UKyIgrnNy5eEld9UKObly8JK76oVkRBW+blx8JK76oTm5cvCOt+qPerIiCufAd8buj1NIGjcNqka4+c53p8Cag8KX/Y2e9WNEFc+BNQeFL/sbPenwJqDwpf9jZ71Y0QVC72i9xWmrfNqJ00bYXF0fYjW7Ywd2c7sqhUVgu1dg01DOWng4tLR6TuX2ogHipwg+f2vTGpo2sEtxZDGw5bHI4yhp6w0ggK+xBzY2h5y8AAnrK94RAKw01RHUteY89pI6N2RjeDgrKcY3qGbODs44nOOvpQe0REBERAREQEREBERAREQEREBERAREQEREBERAREQEREBQpUIKzS/pFrfoDfxNVnVYpf0i1v0Bv4mqzoNeed8U0DGwue2Rxa5w/UABOT5wB51nCwT1Aimgj2HOMzy3I4NwCd/oWYIPSIiAiIgIiICIiAiIgKCMqUQRhMKUQc6rsdrrsmqoYJHHi7YAd6RvXL5nUcBL7dV1tA878wzHB8oPEKyqEFZNFqqjOae50tc0fqzxbBPo96lt+vFJn4RsExaOMlI7lP/AG8fvVlwmEHAp9ZWaZ+xJO+nfwInYW4PVnguvT1lNVt26Wpimb+1G8O9i9T0lPUtxPBHKP8AjaCuPU6Ps0zjJHTupZOh9O8sI8g4fcg7ilVtunrrR5Nvv8/7lS0SD7+HmUGt1TRH+3t1LXMH69NIWn0H+gQWXG5ThVuLWNPEdm50FbQEHBdJEXMHnG/7ltO1bYmxcobjER1AEn0AZQdnh0qVWnapqKogWqyVtRng+Qcm0+co0asrm9u6itjSegcrIPaEFkLhjJ3eNcyt1DaaAkVFfCHfstdtO9Ayuc3SQqXbV0utdWdbDJsMPmC6lHYbVQgdjUEDCP1i3aPpO9Byxq+OpJbbLZXVpHBzY9lvnJ4KDJqutOWQ0VtjP7buUePRuVlDQ0YaAB1AKcIK5zXlqx/ra81tUDxjYeTj+qFt0elrLRkOjoInOH60g2z967ClB5DQAAABjcpwpRBGFKIgIiICIiAiIgIiICIiAiIgIiICIiAiIg8leImRMDhE1jQXEu2QBlx4k46V7KxwwxwBwjaG7Ti92OkneSgzIiICIiAiIgIiICIiAiIgIiICIiAiIgIiICIiAiIgIiIChSoQVml/SLW/QG/iarOqxS/pFrfoDfxNVnQatZVtpGMe+KeQOdsgQxOeR5QBuHjU1VU2kg5V0csgBxsxRl7vQMlbGEwg15qpsNNy5jmcMA7DIy5/1RvXoVDTSio2JdnY29gsO3wzjZ458SzYTCDBT1LaiAStZKwHPayRljvQd6ilqm1UZeyOVnbFuJYyw7vEd+FsJhBrU1YypfK1kUzOSOCZYnMDvISN/mSKsbLVSU4ina6Pi50TmsPkcRgrZwowg12VjH1j6YRThzG7W2YnBh4cHYwTv6+tH1bWVbKcxTlzxnbbE4sHlcBgFbGEwEGCaqbDLDG6OVxlOAWRlwb+8RuHnSrrGUjWufFPIHO2QIonPI8oA3BbGFGEGGpqW0sJleyV4BA2Yoy93HqG9RLVsipOyDHM4bIdsMjLn7/+Eb+lbGEx40GEVDTSdkbEuzsbexsHb4Zxs8c+JRT1LaiAStZKwHPayRljvQd6z4TCDBTVTamMvayVgDi3ErCw5HiPQopqxlS6VrYpmcm7ZJkicwO8mRvC2MJhBrR1jZKuSnEU4cwZL3RODD5HEYKMrGOrHUwinDmt2tsxODDw4Oxgnf1rYwmEGB9YxlUynMU5c8Z2mxOLB5XAYBUzVTYJImOjlcZXbILIy4DykbgPKs2Ewg16yrZSsa58c8m07ZAhic8jxnHAL1U1LaaB0rmSvAIGzFGXu9AyVmwpwg1papjKPsh0UzmlodsNiLn7+jZG/O9cqrmtNnjpq/4NDH1MjWNMdOBJkgkZGM53cF3sKuax3Ns/8yi9hQdulqG1MAlbHKwHPayRljvQd6UtS2pjL2MlZhxbiWMsO7xHo8az4Wld7lHaaB1XNDNLEwgOEQBLQenBI3IMtNWMqXzNbFOzkjg8pE5gPkJG/wAyMrGvrJKYRThzBkvdE4MPDg4jBO9KCsir6KKrpyTHK0ObniPEfGtGsv8ASUl4p7YWTS1E2MCIAhgPS7JGOvp3IN5lY19Y+mEU4c1u1tmJwYeHB2ME7+GetJKxsdXHTmKcueMh7YnFg8rgMBZx4/vU7vEgwz1TYHxMdHK4yu2QWRlwHlI4DyrzWVjKNjXvimkDnbOIYnPI8oA3BbBTcgw1NS2mgdM5kjw39WNhe4+QDevMlY1lGKkxzFpaHbDY3F+//h4538Fs48aYQYW1DXUwn2JACzb2Cwh+MZxs8c+JRT1Tain5ZsczG7+1kjcx27xEZWfHjTCDXpKttXFyjY5oxktxLGWHd4j0KKasZUvlY2OdhiODysTmB3kJG/zLZx40wgwR1LZJ5oQyUGLGXOjIac9RO4+ZeW1jHVrqURT7TW7ReYnBh8jsYz4lsYU48aDWfWMjqo6cxzlzxnabE4sHlcBgelJ6xkE0UTo53GU4BZE5zW+UgYHnWxhThBr1dY2jja98U0gc7GIonPPlIA3BeqmobTQOldHK8Nx2sbC9xycbgN6y4TCDFPUNggdM5kjwBnZYwucfIBvRlS11KJwyUAs29gsIfjGcbPHPiWXHjU4QYKaqbUwcs2OVjd/ayRuY7d/wkZUUlW2riL2xzRgOLcSxlh8uD0LOiDXpqxlS+VjYp2GI4PKxOYHeQkb+HQvUdS2SplhEcoMWMudGQ056idx8yzJhBgFWw1jqXk5g9rdrbMTgw+IOxgnxKJKtkVVHTmKdzpBkObE5zB5XAYHnWxhMBBr1FYynlijdFO8yHAMcTnAeUgYHnSrrG0bGvfFPIHO2cQxOeR4yANwWwmEGGqqG00DpnsleG4y2Nhe478bgN54qaeFkAeGF2HPLzk53k5Ky44IEHpERAREQEREBERAREQEREBERAREQEREBERAREQEREBERAUKVCCs0v6Ra36A38TVZ1WKX9Itb9Ab+Jqs6AiIgIiICIiAiIgIiICIiAiIgIiICIiAiIgIiICIiAq3rL4tn/mUXsKsiresvi2f+ZRewoLGsVRDHUQvhmYHxyAtc0jIIWVEFJpqkaKq56Ksmkkt8kZlpXFpJDulm7/PSuhpa0P2nXu4sJuFXl4z/ALth4AebHkG5av5QR/ZWscc1QVv3cMIKp2der3WVZs1TT09HTP5IPezaMrgN5GQd3BZ7Heq34SfZ70xra1rdtj2Y2ZG+bgVW9OWGgeauiulXNTVtPLjYZMGBzSBhwzx6d/Vhdaw0llj1DL8Gdn1c9PGduYua6Lfuxndkno6OKCKG6X3UfLVFsqaWigjkLGRyM2nuwAcnIPWF29M1tdV0czLnE5lVTyuie4twH46RuxjyKuQUNivlRU1UEk1orIZDtjbDHde0R0ebqXS0RcqiqkuVHNVOq46SUCKdxy54JdvJ6eAPnQWtERAREQEREBERAREQERQglFGUyg4errhVW2zieikDJjK1gJaCMFaoodWkZF4o9/RyA9ynX39wMP8A9xH7VZGjtR5EFa7B1d34o/UD3J2Dq7vxR+oHuW5VXt0GqqOzCAFtRCZOU2t7cB27GP8Ah6+laV81YLPfIaGSna6J4aXSl+NkE4Jxjo4oJ7B1d34o/UD3J2Bq7vxR+oHuVkDgQCN4PAquS6qa3VTLNFAJGlwY6Xb+KcZIx4kEdgau78UfqB7k7A1d34o/UD3LHNqe4OvNXb6C1CpNMcF3K43dfBZBedR5GdPAD+OEDsDV3fij9QPctvTlTcJX18FynZNNTTBgcxgaMbIP9V2W5I37j1Lj2L+9b39Kb/02oO2iIgIiICIiAiIgIiICIiAiIgIiICIiAiIgIiICIiAiIgKFKhBWaX9Itb9Ab+Jqs6rFL+kWt+gN/E1WdAREQEREBERAREQEREBERAREQEREBERAREQEREBERAVX1zIYaW2StY6RzK+NwY3i7AduCs6rmsvi2f8AmMXsKDzzrq/Bu6+pPuTnXV+Dd19SfcrLhEFRrL4a4Riq0pc5RG7bZtQncevgtjnVV+Dd19SfcrMiClVtwguE3K1mkLjNJjZ2nQHOFmor2aCHkqTSlyhjznZZARv6+Ct6IKRV1tNXS8tVaNr5ZDxeac5PlOFtUV9dQQCGk0rcoYwc7LISBn0K2ogrXOur8G7r6k+5OddX4N3X1J9ysqIK1zrq/Bu6+pPuTnXV+Dd19SfcrKiCtc66vwbuvqT7k511fg3dfUn3KyogrXOur8G7r6k+5OddX4N3X1J9ysqIK1zrq/Bu6+pPuTnXV+Dd19SfcrKiCtc66vwbuvqT7lhqtU1hpZQNP3SI7Bw8xkBu7jnHQrWsc0TZoXxPzsvaWnHURhB8jpNZXylLcVnKtH6srQ7Pn4/erNa9d1lSQySzyTvxxpsnPm3+1d6h0lZaEhzKJkrx+tN2/wBx3LssiZG0Nja1jR0NAAQVzXhzp9h/+4j3dW9WVvxR5FW9ejFgb9Ij9qsjfijyIKhcv0n2n6K72SrQ1NbWXXW8VG/I26U7JHQ4B2Pvwt+47/yn2n6K72SqKz9JdHu/8ufY5BtafvzXaQdWTEmShYY5ATvcWjd6RhVW1UU1PqWy1VVtcvWudM8O8ZOD5xvXuelmg1LVafhaBT1tVHI7H7AO1u8XuXdvzQzXFhAGAGkD0lBoUtyktutby+KgqawvIaWwNLi3hvKsNBqGoq6yOB9juFO15wZJYyGt3dK5unvl3ffIPaFcMIJC4ti/vW+fSm/9Nq7S4ti/vW+fSm/9NqDtoiICIiAiIgIiICIiAiIgIiICIiAiIgIiICIiAiIgIiIChSoQVml/SLW/QG/iarOqxS/pFrfoDfxNVnQEREBERAREQEREBERAREQEREBFCZyglERAREQEREBERBBXznV2pZfhNlDLRBhoatswdynxwMkdG7IIK+jHivmf5SqQRXenqWjAmiwd3S3/AAIQXfTd2kvdrFZJTiDaeWtaH7WQOngOnPoXWXNsFGbfZKOlc3ZfHENsf8R3n7yV0kBERAREQEREBEUIJRQDlSgIiICIiAiIgIiICIiCs69/uBn0iP2qwNmiLR/as4ftBYbnbaa60hpqxhfESHYBxvC5PMmyfMS+ud70HYc2kdOJnciZWjZa/dtAdQPnUltI6cTkQmVowHnG0B1ZXG5k2P5iX1zvenMmx/MS+ud70HYLaUzCY8iZWjAecbQHVlHNpXyslfyLpGfEe7BLfIehcfmTY/mJfXO96cybH8xL653vQdljaRkz5WCFsj/jPGAXeU9Ky8tF86z6wXB5k2P5iX1zvenMmx/MS+ud70He5eL51n1guPYXB1zvZBBBqm7x+41YeZNk+Yl9c73rpWq0UdoikjomOY2R207acXZOMdKDoIiICIiAiIgIiICIiAiIgIiICIiAiIgIiICIiAiIgIiIChSoQVml/SLW/QG/iarOqxS/pFrfoDfxNVnQEREBERAREQEREBERAREQEREEFVC31epbt2VLSVVFHFFUPhAkjJO4/wCKt+Mqu6K/Mbh9Pl/og89jau7vt3qinY2ru77d6oqyogrXY2ru77d6op2Pq7u+3eqKsi0bxWPt9pqquNrXPhjLwHcCR1oOT2Pq7u+3eqKdjau7vt3qiunYbg+52amrZWNY+VpJa3OAckbvQuhlBXOxtXd3271RTsbV3d9u9UV073d4bLbnVkzHyNDg0NbxJPBbsEomgjlAwHtDsdWRlBX+xtW93W71RXOuunNQXd9O6trKB/Y7i5gDCAc4zndv4K658SIK52Pq3u63D/0io7H1b3dbvVFdm61D6O11dVGGufBC+QB3AkAnf6FwpNSVDdFx3tsMXLuONg52fjlv9EGTsbV3d1u9UU7H1d3dbvVFbGk71LfbW6pniZHIyUxkMJwcAHO/yqNWX42G3MmibG+okfssY/geknGQcDd6Qgwdj6t7vt3qinY+ru7rd6p3uWO56lqaLSlHdWQxOmqS1pa7OyMgnr8S1heNYuAIsdPgjI3/AP8A0g3extXd3W71RTsbV3d9u9UV0bDU3Kpo3vu1KylnEhAYw7tnAweJ8a6iCtdjau7vt3qitWrrNRWyrt4ramjkhqapkJEUZB3nereq1rD/AG1j/mUSCyBSoUoCIiAiIgIiICIiAiIgIiICIiAiIgIiICIiAiIgIiICIiAiIgIiICIiAiIgIiICIiAiIgIiICIiAiIgKFKhBWaX9Itb9Ab+Jqs6rFL+kWt+gN/E1WdAREQEREBERAREQEREBERAREQFXNFfmNw+ny/0VjVc0V+Y3D6fL/RBY0RQgrurLnPTMo7dRvMVVcJRGyXojGQCfLvH3rj3ywXO32isqorxUVO1HieOUZDmdOMndjeV0tZUcokt12iY6UW6XlJI2jeWZBJHk2fvWnfdV0VxsVVT29k88skZDgIziNu7JJ8SD3bRcXaJtsVtLWPlOxLMSByLCTl3mXKvVE+w07qul1LNJVNIIhc/JeCRndnz+QKKqGodpaysqXyxWs57JMbTtjeSCfEsd7bp+S0yR2CifU1JDduVrHkxNBySSRx3Y86Doa15au0xR3M1EkbJGROdTDe0lwznPWM4XWliukGn6Ckopy90gDZqt5G1Ew7848Q3eZcvUI5T8nNByeXBscAON+MNwfvWte69tyobU5kk/wAER4ZVyRNILXAAYPp+9BivNLJYIjU0upJJaoEEwvfkuGd/Sf8A9K90VdFPQU1S97WctE14DiAd4yqDfI7BJZ5xYKF08rdnbnYx5EQzxJPAnGPSrTb7NbbtY7ZJW07Z3MpmNadojG4btxQbt9ljk09c9h7XYpZM7JB/VKqMv6Jov3v/AMxVkr7TQ2rTl1bQU7YRJTSF2CTnDTjj5VXJ2Ob+SqFpaQ7azgjfgykhBt6UItF5+DdrENdSx1MLSc9ts9tj0O9C0NVf64uVzkDiae1QBoLTuEpcAR19DvO1dC+wVMFist4o88vQRxkt372uaAQcb8dB8RKGifSfk6qHSg9kVDDPJ15cQR92PPlBo6gGfycWnd+tH+Fy6DNW3URtA09UEAYzk9XkWhf2Od+Tm1hrTudGTgcO1cPar9DvhZ+6PYg1rRVy19uiqZ6d1NI/O1E7i3BI/plbyjClAVb1h/trH/MovarIq3rD/bWP+ZRe1BZEREBERAREQEREBERAREQEREBERAREQEREBERAREQEREBERAREQEREBERAREQEREBERAREQEREBERAREQFClQgrNL+kWt+gN/E1WdVil/SLW/QG/iarOgIiICIiAiIgIiICIiAiIgIiIIzhV3RX5jcPp8v9FYiMquz6JstRM+WSGUve4udiUjeTvQWJFWuYVh+Yl9a5OYVh+Yl9a5BZTvWNkUbC5zGNaXHJIbjPlVe5hWH5iX1rk5hWH5iX1rkFjLQ5pBAIPEEcVjhpoKcOEEMce0cu2GgZPjwuBzCsPzEvrXJzCsPzEvrXILIWjBHBeGQxsj2GRtaz9lowPQq9zCsPzEvrXJzCsPzEvrXILDFBFC3ZhjbG3OcMGB9y98FW+YVh+Yl9a5cbUWlLVbhbuxopB2RWRwvzITlpzn2IL9xUYCrXMOxEn+wl9aVPMKw/MS+tcgsmN2Ewq3zCsPzEvrXJzCsPzEvrXILJhSq1zCsPzEvrXJzCsPzEvrXILKirXMKw/MS+tcnMKw/MS+tcgsqrer/APbWP+ZRe1RzCsPzEvrXLJTaLs1LUxVEMUokieHtJlJ3g5CCwqVClAREQEREBERAREQEREBERAREQEREBERAREQEREBERAREQEREBERAREQEREBERAREQEREBERAREQEREBQpUIKzS/pFrfoDfxNVnVYpjj8otZ9Bb+JqsjpGsGXuDR1koPaLBT1UFU1z6aaOZrTslzHBwB6shZkEooRBKKEQSihEEooRBKKEQSihEEooRBKKEQSihEEooRBKKEQSqzqp3KXWwUrgDHJV7Z68tAx7SrKqzqbfqLTo6eXefuCCzBSoUoCIiAiIgIiICIiAiIgIiICIiAiIgIiICIiAiIgIiICIiAiIgIiICIiAiIgIiICIiAiIgIiICIiAiIgIiICIiAiIgIiICIiAoUqEFRv1mvzr1NcrLPCwyQiItyNsjp4jA6OlUq6WzULSX3GCslxxc4l49IyvseEIyg+eaMZqA2d3wVJQNg5U5FQHbW1gZ4DGF3+T1l89Z/RJ7lYw0AkgYzxUo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WsvnrP6JPcuXWtvLdSWP4XfROHLO5PsYO6hnOR5FdyvlF31Jc49RGaR0LpaGSSOPtO1G8tO7rQfWFK0LLPUVVopairAE0sYe4AYG/ePuW+gIiICIiAiIgIiICIiAiIgIiICIiAiIgIiICIiAiIgIiICIiAiIgIiICIiAiIgIiICIiAiIgIiICIiAiIgIiICIiAiIgIiICIiAiIgIiICIiAiIgIiICIiAiIgIiICIiAiIgIijKCUUJlBKLXNXTNdh1RECOgvCxzXW3wNzLW07B1ulAQbR8S+X6ktPL6+FKGhkdW+Nwx1EDaPpDlfzqCzd9aP1zfeufNUadlvMF1ddaYVELCxoFQ3ZI38R5ygsDQAMAYAXtcznBZh/wDVaP1zfevUd9tMrwyO5UjnHgBM3J+9B0UWv2bS90w5/fCyskbIMsc1w6wcoPaLznoU5QSihSgIiICIiAiIgIiICIiAiIgIiICIiAiIgIiICIiAiIgIiICIiAiIgIiICIiAiIgIiICIiAiIgIiICIiAiIgIiICIiAiIgIiICIiAiIgIiICIiAiIgIiICIiAoJwhVcrbncrlXVdtszIoux8NmqpSe0J6GjG88UHSuN9ttr3VlXHG87wzOXegb1y+ctbXAGzWaonjPCec8mw+MdYW5a9N2+ga17om1FTxfPMNpznde/guxjzoK3Hb9SV4c6tusdA3O6KljDj53HeFLtKGoP8ArG8V9W3oZt7DfQFZAMIUFUq9PaRt2y2uZFE5w3crUODnDrxtJb6LRvZDYqRlDLK84a17+UyeoBxO9c6vbRjXM41AGmlfCBTukyGDGDx4da27rY7VeYGPsE9HFWxODmuieACOo7PDy49qDuzWmx08TpZrbb42NGXOdAwAefC9tslme0Oba6EtIyCKdm8ehVf8otdUNooqI0r+TfsyOnGdnayRs8PIV2G6gZRadpqyrgfHPI3Zjpv13EbhgeMYPnQdH4Cs/eqh+zs9y8S6ds0sZY610gB47MLWn0gZXJ53yUjIpLraKqkhlOGybnDz8P8AOVtah1NHZOwnCndUMqskFpwQBjgOn4yBzK093vHrpP8AuWJ+ira07VFLV0bxwdFMd3pWudZPpnwyXG01NJSTHDZnb/Jkf586tTHB7Q5u8EZBQV4WG8QgGDUlTtAbuVia8Hy5Kwit1PbXDsyhguMP7dK7ZcPNjf6FaVGPGg4NPrC0SyclNLJSTA4MdSwsLT1HoC7rXte0OYQ5pGQRwIWGpo6erj2KmGOZuMYe0O9qrr7XXadnnqrHCyoo3jL6JzjkEdLSc9Z3e1BagcqVpWu4QXSgiq6d2WSAEjdlp6QcdIW6gIiICIiAiIgIiICIiAiIgIiICIiAiIgIiICIiAiIgIiICIiAiIgIiICIiAiIgIiICIiAiIgIiICIiAiIgIiICIiAiIgIiICIiAiIgIiICIiAiIgIiIIKqtomjtup7rS1hMMlZK2SnLtwkGDuB6/ErUtO42ukulPyNZC2RvEE8WnrB4hBtgqQcqsi1361uxbbiytpxwgrB2wHicN+fQoZqqWjfyd6tVTRu+djHKM9I/plBaFB6Fz6G922447ErIpCeDc4PoO9b6Cuw3Kgv10rbVXUceaV45NkwBc/GQSB6OHEFcvU+mqG20U12tr30U8GHNDHYaTkBdy86aorvKycufTVTDkTQkBx8RWtT6RgbVxT1lfV1rYzlsc7g5pPRkdKDm6wkml0NRSVJJmdyLpMjB2i05yOjel5HJ6m03LJ2sWwG7TuGccPvCst7tEN6t7qSdzmNLg4ObxaR1fetU6ZpJbOLdWSz1TAS5skju3aejZPRhBr66fTDTFS2p3ucWiIDjtZyMebOfFlcG6j+z0ZtnPxMk/+n1ruRaOpTKx1fW1ldGze2Kd+W561ztd00U1ysFM8YikmdG4N3dqSwHHVuQdHXr6Zumpm1IJc5zeSA47ec58mM5XZtTZmWukbUuDpxCwSOHS7AyuRHpCldO19dWVlexhyyKeTLQesgDerCMNAAxjgEHtQsNRVwUrdqomjib1veG+1cWq1fbIn8lSGWvn/AGKZm1jyngg75WjdrpS2ikNTVvIGdlrQMuceoBcltVqa4sPI0VLbo35AfUPLntHWAOnyrYt2m44ars24VMlwrB8WSUbo/wB1vAH3DggjSFBUUNrlNVEIpKmd0/J5yWA4wDu47l31AGFKAiIgIiICIiAiIgIiICIiAiIgIiICIiAiIgIiICIiAiIgIiICIiAiIgIiICIiAiIgIiICIiAiIgIiICIiAiIgIiICIiAiIgIiICIiAiIgIiICIiAiIgKFKIIx41GF6RBx7hpm0XF7pKijYJHcXs7Vx9HHzrQGiLdD21FUVlJL+3FMQVZ0QVo2O+x/7HUshDfitkpw7PlOVhe3WULtlj7fUD9sjZ+7crUgCCqcprX5m3en/FOU1r8zbvT/AIq2IgqfKa1+Zt3p/wAV4eNYvc1z6a2Ocz4pO8jyK3qEFZbbNTVI2qi+RUxPFkFOHgeLJwvZ0rJVA/Cl5rqvPFjXcmw/8oyrHhEFep9FWOB+12KZMcBJIXAeZdunpKelj5OmgjhZ+zGwNH3LOiCAMJhSiAiIgIiICIiAiIgIiICIiAiIgIiICIiAiIgIiICIiA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3618771-18F3-48FA-85A8-4AE0940D9DA4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492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0" y="31008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/>
              <a:t>Flare 801580: Spectra (Flare Phase only)</a:t>
            </a:r>
            <a:endParaRPr lang="en-GB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5760640"/>
            <a:ext cx="1115616" cy="1124744"/>
          </a:xfrm>
          <a:prstGeom prst="line">
            <a:avLst/>
          </a:prstGeom>
          <a:ln w="28575">
            <a:noFill/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BDABALDA4MChAODQ4SERATGCgaGBYWGDEjJR0oOjM9PDkzODdASFxOQERXRTc4UG1RV19iZ2hnPk1xeXBkeFxlZ2P/2wBDARESEhgVGC8aGi9jQjhCY2NjY2NjY2NjY2NjY2NjY2NjY2NjY2NjY2NjY2NjY2NjY2NjY2NjY2NjY2NjY2NjY2P/wAARCAL9ArIDASIAAhEBAxEB/8QAGwABAAIDAQEAAAAAAAAAAAAAAAEGAwQFAgf/xABZEAABAwMBAwQMCQkECAUEAwEBAAIDBAURBhIhMRMWQVEUIlRVVmFxgZGTsdEVMjZTdJKUobIHNDdCUnJzdcEjNeHwJCUzQ2KCs9ImRIOiwkVkw/EXJ2Xi/8QAFAEBAAAAAAAAAAAAAAAAAAAAAP/EABQRAQAAAAAAAAAAAAAAAAAAAAD/2gAMAwEAAhEDEQA/APoCIiAiIgIiICIiAiIgIiICIiAiIgIiICIiAiIgIiICIiAiIgIiICIiAiIgIiICIiAiIgIiICIiAiIgIiICIiAiIgIiICIiAiIgIiICIiAiIgIiICIiAiIgIiICIiAiIgIiICIiAiIgIiICIiAiIgIiICIiAiIgIiICIiAiIgIiICIiAiIgIiICIiAiIgIiICIiAiIgIiICIiAiKEEooRBKIiAiIgIiICIiAiIgIiICIiAiIgIiICIiAiIgIiICIiAiIgIiICIiAiIgIiICIiAiIgIiICIiAiIgIiICIiAiIgIiICIiAiIgIiICIiAiIgIiICIiAiIgIiICIiAiIgIiIChFyLtqCktr2Q9tU1bzhlPDhzz5eoeNB18qM78dKrDo9VXF5zLTWuE8GtAkkA8Z4Z9CyjSMMzc19yuFVKfjOMxaD4gBwCDq1l4t1CcVVbDEepzxn0LmHW1gBI7NJI6onn+i2KTSlkpMbFBE93XKNv25XXa0MaGsaABuAAwAgr51pbX/AJnDW1vX2PTk49OFjk1Lcqhv+rbBVuzwdUYjHo/xVhM0QJzI0de/C9tc14y1wI8RyEFW+GdVeD8frf8AFPhrVXg/H63/ABVq2hnHT1KUFXi1Be4Mur9PTbHQad4cR5R6FlGsqRpzPbrpBH0ySU3at8uCVY0KCvc+NP5/PT5eRf7lu0morRWECCvhLicBrjsk+Y4XSOCcHpC51Zp60VxJqKCEuPFzW7Lj5xgoOkHAgEbwUz4lXOZdtYMQT1sDf1WxzkBvkysbqDUlucewbjFXRDhHVjtj4shBaAcqVwaLUkbqsUN0gdb6wjIbIRsP/ddwK7gORlB6REQEREBERAREQEREBERAREQEREBERAREQEREBERAREQEREBERAREQEREBERAREQEREBERAREQEREBERAREQEREBERAREQEREBERAREQEREBERAREQFClQg4GqK6drae10ZLKqvJY2XOBG0YyfLvW9arLQ2qLZpoWiQ/HlO97z1knetbUdrlq4oqyiyLhRkvgOdxORlpz1gJaNRUlxk7HeySkrAO2p5hsuz4s8f8AO5B2sImUCCVytST1VNYayWiGZ2sy3xDIyfMMrqrRu1fDbbfLV1LXOhYO2DRnju4eXA86Cp2Cxadr7XHUTy8vUSxgSmSbBa/AzgbuBW5p2y19ivtXFH29qezaY5zt4PQAOviD17j4llqNG2K4Qulp2GLlRlkkL8t8w3haVqNzsGoKSzVFYKukqGEsOy4uZgHh1DI8Yx1YQaFk1PBLq+omf2S6KtLYoGkA7BJA3jO4eTKtFRqihiqZKaniqa2aL/aNpY9vZ8ZOQPQuVYiBrq+OPAMBJ8W5eKC5VMz6nmtZYWwul7eqmkw156d2QenoKDuWTUdDfHSspWyxyxfGjlbh2OvcSFzna9tA228nVGRr9jkxGC53jG/GPv8AEuZY+zD+UKqFwfE+o5Ah3JDDR8XAHmWx+T2GPF0n2RypqNgnxDJx96DXm1ZTs1iyR8VY2JkHY/JOYARIXZzs54Yx4/Er4N+VXHfpCb/Lf/yFWIIJUEZG9SmUGrW0NLXwmKrgZNGeh4zjyLh2aaW0XuSwS7csDmmekeXZLGfsnPQCDhdW53qitTWdkyHlHnDImAue4+IBcyyUc9wukt9rmyROcDFSwvGCyLrI6z92/jlBZAcqVClAREQEREBERAREQEREBERAREQEREBERAREQEREBERAREQEREBERAREQEREBERAREQEREBERAREQEREBERAREQEREBERAREQEREBERAREQEREBERAREQQRlc662aiu0QbVxZc05ZI3c9p8RXSUIKwLbqO2jFBc462EcGVg7bybQ3nzqW6hu1PmOt09Ul7eLqdwe0+RWYhRhBX4tZWvleSq+yKGX9ipiLcejK3ZbrZqumfHLcKN0UjS1zTO0ZHpW/NTw1DNieKOVn7L2hw9BXNfpeyPdtG2U+T1Nx9wQca22eaAyQWLVLBT52hCI2Tln3/0C6Vk04LdVS1tZVOr66Q7p5G4LB1AZOPduUzaPsMzQDb2Mx0sc5p+4rDzNoofzCrrqE9UM5wT4wcoJGm54tQyXWluTomzOby0JiDttoxluSdwOOrIWOHTNZQTS/BF5fSU8r9swugbIAfETwXP1Daa60WaeujvtfI+PZw1ztxy4D+q34NNVcsEch1BcQXNDsbQ3ZCDLbNMOt98ddDXvnkka4Sh8YBcTjeCMY4cMLNZbVDpunqzPWsMU0pk2pAGBoPRknetcaRjm3V90uFXH826XZafLjissWirDE8PFDtHqdI4j0EoNK6x0VXeYLrR6jpKSeKLk/jMkDhknhteNblRrCzU2GMqHVMh3bFOwuJPi6PvWzzWsYOfg2D6q3qW30lEMUlNDD+4wBBw36mrnNPY2nbg4n4nKjYB8vHC8Nj1TcjmSantUByNlrQ+THn3efcrPhMIORadPUttkdUOdJVVjvjVE52n+YnguwBhFKAiIgIiICIiAiIgIiICIiAiIgIiICIiAiIgIiICIiAiIgIiICIiAiIgIiICIiAiIgIiICIiAiIgIiICIiAiIgKFKhARVuo1JWi61lFRWiSrNKWh72yAcRkbj5/Qnw9e/Buf1rUFkRVv4evfg3P61qfD178G5/WtQWRFW/h69+Dc/rWp8PXvwbn9a1BZEVb+Hr34Nz+tanw9e/Buf1rUFkRVv4evfg3P61qfD178G5/WtQWRFW/h69+Dc/rWp8PXvwbn9a1BZEVb+Hr34Nz+tanw9e/Buf1rUFkRVv4evfg3P61qfD178G5/WtQWRFW/h69+Dc/rWp8PXvwbn9a1BZEVb+Hr34Nz+tanw9e/Buf1rUFkRVv4evfg3P61qfD178G5/WtQWTKjKrfw9e/Buf1zVSrzqG8wX2pkbLUUTyW5gL9oM7UdHDx+dB9azvRfMrXrW/OfsGnZX+SIh3pbu+5X2z1tVXUfLVlE+jk2scm45OMDf/nqQaGuvklXeLY/G1dihOaGn/ht9gXA15W0zNO1dI+eNtRI1jmRFwDnDbG8DzFdW0XGjq6aKKmqYppGRN2mscCW7unqQdJFClAREQEREBERAREQEREBERAREQEREBERAREQEREBERAREQEREBERAREQEREBERAREQEREBERAREQEREBERAREQEREBERAREQFBUqEFb0/8q9SfvwfhcrIq3p/5V6k/fg/C5WVBCKUQQilEEIpRBCKUQQilEEIpRBCKUQQilEEIpRBCKUQQuXLp21T3CSuqKNk1RJjLpO2G4Y4Hd0LqqEGOOKOFgZExsbRwDQAF7wpymUFE/KbRAwUVa1vbNcYnuDd5B3jJ8WD6Vk/JlS7NBWVRB/tJBGD1gDP9V0tbyUc9gqaeWqgjnAD42ueMkg5wB4xkededCVNEdPQU8EzTMwnlWnAO0Tnh08QM+JBZ1KjKZQSihSgIiICIiAiIgIiICIiAihRlB6RRlMoJREQEREBERAREQEREBERAREQEREBERAREQEREBERAREQEREBERAREQEREBERAREQEREBQpUIK3p/5V6k/fg/C5WVVrT/AMq9SfvwfhcrKgIiICIiAiIgIiICIiAiIgIiICKEyglF5LgBk7gOtcut1HaKEHl6+IOH6rTtnPkGUHVKZVYdqisrMC02OrnB4PmxG0qXUGpri0dk3Cnt7DxZTNLneQk9PkQWGaohp4zJPLHEwcXPcGgecrh1WsrPC/k4ZX1cnQynYXZ8/BeYNHW4PEte+or5R+tUSEj0Do8q7dNR0tIwNpaeKEYxhjQ32IOC66airj/q+0NpYzwkq37/AKo3hOb11r990vkwaeMVKNgeTPT6FZQPEhOEHEo9I2WkIIomSu6XT9vnzHd9y81mj7LVku7EED/2oTsY83D7l3lKCs83rpRf3bf6gMHCOqaJB5M9A8yCs1PRfnNupq9g/Wp5Nh3oPFWUqMAoK63WNDC7YuFPV0MnVNCfuI4rq0V3t1wA7ErIZT+y142vRxC25ImSsLJGNe08Q4ZC5FZpWy1e99DHG/8Abiywj0IOzlTlVnmxWUm+132shA4MmxI0L0anVFBjlaOkuMY4vhdsO9B3ehBZFKrLdY08Dg250FbQk8XSRZYOjiN/3Lq0l7tlaP8ARq6GQn9UPAPoO9B0UUAplBKKFKAiIghU3VGpaqyalpIWkOpHQtfIzG85c4Ejx7grmqNqKjhuH5QbfSVDdqOWjc0jzS4PmOCgucE0dRTsnheHxyNDmOHSDvC4GiLtV3a1Tz1sgfI2csBAxu2Wn+pWjpiplsddJp24yAn/AGlNID2rgd+yPvPpWhpauda9D3WrYCXxzkNx0EtYAfSUF8NRCJeS5WPlP2NoZ9Cyg5VLtGkKGvs0dXWyTS1dXG2Xl9s5jJAIx93HK29D1tTNBXUdVM6fsOcxskecnZ37j6PvQWpaddc6K2hhramOAPyG7ZxnHH2rcVW1XEya+afjlY17HTvDmuGQdzUHS50WTvnT/XTnRY++dP8AWXFlvOl4XPa+3EBhILuw927zLyy+6Ve0Obbi4HgRSZQdznRY++dP9ZOdFj750/1l7gtlqngjmZb6cNkaHDMQBwRnfuWT4Gtfe+m9UEGDnRY++dP9ZOdFj750/wBZZ/ga2d76b1QT4Gtne+m9UPcgwc6LH3zp/rJzosffOn+ss/wNa+99N6oJ8DWvvfTeqCDBzosffOn+sstLfrVWVDIKauhllfnZa12Sd2f6LTvDLDZqVtTWUMDY3PDAWwgnJBP9Cta40VLSamsRpaeKEufMHGNoGe0QWYHKlQFKAiIgIiICIiAiIgIiICIiAiIgIiICIiAiIgIiICIiAoUqEFb0/wDKvUn78H4XKyqtaf8AlXqT9+D8LlZUBERAREQEREBERARFBOEBMri3XVNqtMroKmdxnbgmJjCXbxnycPGudT6jvF3Zt2izgQu3CaokAHoH+KC1ZWtV3GioWF9XVQwj/jeBnyDpXDNjvdfk3K9ujaf91Rt2R9bitqi0nZ6R22absmXiZKh3KE+nd9yDXfrGjmcWW2lq6+TgORiOz5yeHoXgzaruG+KnpLZG75x3KPHo3fcrJHDHEwMiY1jRwDRgL3hBWeapqmZvV1rK0cTGH7Ef1R1Lds1tsjIGVNrp6dzTkNmA2nbjg7zvXYKqlBWssFfd6GfDIGZrYMneWkbwPIQgsMdfSy1slFHOx1RGMvjG8tG7j6QuTV60slLMYjUPkI3OdEwuA8/uWhpKFrLHXXW4SGF1c9z5Jc7JDd+8Ho3kkY9yw2uqbFbY4LLp+aqp8nE8+w0SDaOTny+xB3rnW09fpe4z0kzJYzSy4c05/UKr1vprdWaAtsd1q30sIleWva4AlwdJgbwejPoXjTjg/RN+c1nJtPLkMByGjk+C5ly/RhafpTvbKg+iV9fTW2jdU1cojibgZ6+oBUbWmobfebHEyjkdyjKlrix7dk7Oy7f5MkLfvkLblrm20VWSKZkQk5Nx7V7hk7h05wAfECn5SqaEWelqBG0SsnEbXAcGlrjjyZAQXRatxuNNbKR9VVvDI2+knqA6StpVC8NNZry2Us7D2PHGZGgjIeQCeHmQc3VuoKG8UdCKKZ222pBdG4bLgMbjjq3q63C60NrjD66pZDnOyHHe7HUOJVX/ACg08LY7dM2FjZTUBm0GgEjHDyLb1O+3w3y2STU1RVVvbCKGLZII8YP3edBvW7VdpuMwhiqDHK4gNZK3ZL89WVy9V37sS9WumgrRExs+atrTwbluM+LBK5eqautqZLdLPajQs7IHJyGRpe7xEDeF0dZwxnUOnjybcyVJD+1HbdtGN/WgsFZfrZR0sdTPVxiOVpfHvyXjxDiVr2zVFrulR2PBM5s36rJGlpd5Fzb78H02pLfIylmqq2OJwZTQBpaGYOCQeHEnzLj6vrbhJT01XJafg5zJhydRyrTJnB7XdvHX5gg7moaOtut/obe9kwtD2F87o8gOcMnDiOjc3HlXC1Lp23WeutrqWF0raiXk30znkuk3je3x78ceJHjX0TcAqjp63vvlc7UFzy4bZ7DiJyI2gnB8oP3jKDc5ry0rR8E3eto8cI3u5SMf8pXkP1XRHt46K5RjoaeTef6KzYQoK2dXNpTs3O1V1Gelxj2mjyOHFdGi1Daa/Apq6EuP6jnbDvQcFdIjrXOrLFaq0Hsmggfn9YNDT6RgoOiHAqVSK+itNneTS6jqKBw/3TZDKB/y8VitmoNTyybEFF8IwH4kz4uR2x15yAgvmVVa+kqZPyiW6qbTymnjpiHyhh2WnEm4nhnePSsnwnqs/wD0CD7U33p8Jar8H4PtTfeg2NU2QXm3kwACsh7eF/A56s9RXG0vZJ59I3C3VkMlO+aZ2zyjC3gGkHxjIXR+EtV94IPtTfenwlqvwfg+1N96DXt95uVsoYrdPYq2eenaImyRM/s3gbgdrGBuXQ0paprZS1EtWGtqauUyvY052B0Dy8Vr/CWq+mwQfaW+9VPWNwvXZlLJW05oJGsOxyU21tDIydx3IPqWVWdTfKDTv0h//wAVTLRqHU22G0cs9WOBa9nKD08R6V2pay8Vd9sJvFCylIndsFp+NuGcjJI6PSgt1/A5v3Lr7Fl/AVoaFGdJUJ/if9Ry6GoPk9cvosv4CufoT5I0P/qf9RyDS1Hf7pQX6C2WyGKV1RC1zQ5pJDi4jPHhhq2JrxdaG0R9nU0PwnUS8jBFG7IcT0kdQ6Vq3L9J1q+iu9kq19bwuF6tVVJLLTUrSWOqIycxknxcEGesumpLPFHWXKOkmpGvAmbADtNB6fEP64W1qPUkttjtk9DEyqiqye1yQXDAwAejOepcy8UVDDaWz1eobjUU05DWtbKH8pv6B044+ZRqGKOnbpWKHlBGyVobygw7GWcR1oNqtvOoLPyVZdIKR1C54bIyInbbnhv8X9F1tRXp9qpoG00Inq6p4jhjJ4k9J+5c/wDKJ8mvJMz+qwan/wBD1DY7lOdmkjOw93HYPWfT9yDja0kvzbdBFdm0roXS7TXQA5DgCMHyglWu9fKXT/8AEm/6a5n5QrjSfAbKUObLNM5r48O+KBv2vRu866d5+U2n/wCJN/00Hf6FKjoUoCIiAiIgIiICIiAiIgIiICIiAiIgIiICIiAiIgIiIChSoQVvT/yr1J+/B+FysqrWn/lXqT9+D8LlZUBERAREQEREBERAUEZUog0qy10Ff+d0kMxxjL2AkefiuO7R1JC50lsq6y3yHphkOz5wePpVlUIKwINV0Dv7OppLjGD8WRvJuI9g9K9O1W+icG3a01lIf2mgSM8zhhWXCggEYO8dSDnUN/tVwA7FroXuP6hdsu9BwV0QQRkbwubXaetNwB7IoYS79tjdl3pGCuaNKz0bi61Xmspupj8SM9BQWTKrOrtNyXzsZ9M+NkkZLXOecZacenB3qeytU0G6ejpbkwfrwP2Heg/0C9xaxomSCK5U9Vb5ekTRnZ8xHuQdGstMdTYnWpr+SYYRE1wGdnAGN3VuXEorbqekp47fHVUTaWMbAlDCXhvWBwyrFR3KirhmkqopunDHgkebitrzoKvadN1dvtV3t7qhj46pr2wHfuy0jLvSOHUtar0rWzaNorQJIRUU8xkcSTskZfuBx/xD0K44U4QV/UdikuTqeropGw3ClcDHIdwI44P+etci72DUl8p2x11TRsET8sjYCA7dxKu+ExuQQFwdR2Oa4SU1bQTiGvpXZjc74rh1H/PWu+iCk3Gw6jvAhNfVUYEMoc2JgIHlz/RdO+WSumu0F3tU8bKuFhYWSglrhv4ekqx4TCCnXGw367Q08ldV0vKQSB7YY2kN8ZLuOcLf1PZay6S26qopImT0cheGyfFOcHOfEWjy5VhwiCrVVjura2K8UNRAy5ui5OoY4Hk3nAGR1cB6B59K86Zvt7igkrK6mMsZxyLGkMA6TnO89HBXXK59ffrXbi4VdbExzeLNrad6BvQbNayokopmUjxHUOYRG93BrugrT0/T3GkoXRXSaKWXbJZyYADW4G7gOnPpXPfqapqiG2ez1VTn/eyjkmeYnj9ydh6luLT2TXw22N36lOzbeB+8eB8iCwTVEMDC+aVkbAMlz3BoA8pXDq9Y2uGUxUxlrZQcbNMwuz5DwPmSm0fbmyCWsdPXyjftVMhcM+Tp8+V26elp6WMMp4Y4mjg1jQAEFfdXamrz/oduhoIj/vKp207y4HDzhGaYqq1v+urxU1IPGKE8nH5Djj9ys2EQcyg09arcQ6loomvByHubtOB8RO8LpgYUogjCKUQQilEEYWnV2qhrpo5aulinfGMNMjdoAeQ7luog8MjbG0NjaGtAwABgBVvUw/8AEOnPpD/Y1WdVjVkNaa+0VdFRPq+xZXvexpx1Y3+lBYamnjqqaWnlBMcrCx4BxkEYKx2+hgttFHSUrSyGPOyCc4yST95XD5xXnwXqfXj/ALU5xXnwXqfXj/tQdeW00kt2hub2E1ULNhjtrcBv6P8AmKzVtHBX0r6eqjEkTx2zSuFzivPgvU+vH/anOK8+C9T68f8Aag2KPSFloqls8VKXPact23lwB68Fb9faaS4yU0lUwvdTP24yHEYO73BcjnFefBep9eP+1OcV58F6n14/7UHZuVsprrS9jVjC+LaDsAkbwvdbQ01dSupqqJssLv1Xf54rh84rz4L1Prx/2pzivPgvU+vH/ag9s0RYmBw7Fc7aGO2kccfesl6H/iXT/wDEm/6awc4rz4L1Prx/2rAyoul11DapaizTUcVM6Que54cDlhA6BhBbOhSoClAREQEREBERAREQEREBERAREQEREBERAREQEREBERAUKVCCt6f+VepP34PwuVlVa0/8q9SfvwfhcrKgIoTKCUUZTKCUUZTKCUUZTKCUXnKZQekUZTKCUXnO7P8AVTlBKhRlTlBGF4lhZMwslY17Dxa4ZB8xWTKjKDiVekbNVO2+xBBJxD4DsEHrGNy1X2O90ZzbL7JI3ojrG7f/ALv8FZcpnO9BWvhi/W+PNys3ZDRxlo5Nr/28Vno9X2ipeI5ZnUkv7FQ0s+/h967ywVNFS1TcVFNDMD0SMDvagyQzxTt2oZWSN62OBH3L2Cq5Loy2iQy0UlTQyE/Gp5SPavLqHU1BjsO4wV8QHxKpuy/ybQ4+coLMirHOauoGk3iyVEMbeMsBEjR4z1Dzr27VE1W0fA9oq6vP+8kHJx46wTxQWTKxyzxQs2pZGMb1ucAq82m1PX5FTW01uiI+JAzlH46d53Dygr3DpC3GQSV0lTXycc1EpcM9ePeg9VWsbVE8xUz5K2YHGxTMLsny8D5srF8Iajr99Fa4qKM8H1bsu+qN48671PS09MwMp4I4WgYDY2Bo+5ZuCCtR6bra0E3m81E7TvMMH9mzzkcR6F0qHTtpt+Ox6GHaHBz27TvSV08oCgBuBgY9CnCZTKApXklM+JB6RRlM+JBKKMqMoPSLzlM+JB6RedpM+JB6RRncozngg9KFBKAoJRMqM7uCCUUA5TKCUUZTKCUUZU5QEwmUBygKURAREQEREBERAREQEREBERAREQEREBERAREQEREBERAUKVCCt6f+VepP34PwuVlVa0/8q9SfvwfhcrKgxSluAwybDn5DSMZzjoyvFNA+CLYdPLOc525cZ+4AfcpmgjllhkeMuicXM38CQR7CVmCDXpKZ1NGWPqZqgl2dqYtyPFuA3JT0z4XyudUzTB5yGybOGeIYA3eXK2UQa7Kdzal8xqJXNcMCM7Oy3yYGfvQ07uy+X7Il2dnZ5Htdjy8M5862EQa0tM6SeOVtTNGGcY2bOy7y5BP3pUUz5pIXtqZoRGclkezh/Dc7IJxu6McVsog1qqmdUMa1lRNT4OdqLGT4t4O5ep4HTQujbPJET/vI8bQ9II+5Z0QYXwudTmITSNJbjlG42h4+GM+ZI4XMp2xGaR5AxyjsbR8fDGfMsyINelp308Ow+plnOSduXGfJuACikpn08ZY+pmqCXZ2ptnI8W4DctlEGtT0zoZJXOqZpg85DZNnDPEMAbvLlSync2pfKaiVzXDAiONlvjGBn71sIg1nU7jVifsibZDdnke12PLwznzrWrpqeGqg5e5GlcTui22tEvDccjJ83WuiuVqGzQ3q2up5N0je2ieOLXdHmQbk9O6aSF7amaIRnJZGW4fw3OyCcbujHFYamSCqm7DiuBhqWYcWQvbt48YIO5Va36yNJZ54K9ubnSHkhG445U5x0dI6V29P242yjnrK8t7MqMy1Lxwb048wQdaogfUQmNtRLCcjt48bX3gj7l6fC51OYhNI1xbjlBjaHj4Yz5lXo9UVlZystqsslZSsOBMZhHtHpwC1b9v1BSVtmfcsmOOJpMzDxYRxHj8XWg6MMLooGxumklIGOUfjaPlwAPuSngdBA2N08kxbnt5MFx39OAAq07VdzFvNeNOy9iY2tsz4Oz+1jZzjG9WO31sNxooqunJMUrdpuRgoOdeKd1Npm5MfUzVJMEh2ptnI7U7twAwp0xTOistG91TNKH08ZDH7OGbuAwAenpJWfUfyduX0aT8JVCdqTUdFaKZsVH2NTMia1k/Ik5AAwcncg+ix07o6mSU1Mz2v4RO2dlvk3Z+9SaZxqxP2TMGgY5Htdg+PhnPnXyKlvV2rLxRySVM1TKJ2FkbpMNcdoYGOAyr/8Lam6LBH9oCDvyQOfPFIJ5GBmcxtxsvz15Gd3iUVFM+aSJzaqaERuyWx4w/eNxyDu3dGOK4XwvqbvBH9oCfC+pu8Ef2gIO7V0zqmIMZUzU52s7cWznybwdymogdPBybaiWE5HbxkbX3gj7lwfhfU3eCP7QE+F9Td4I/tAQWB8RdTmITPa4t2eUGNoePhjPmUQQuigbG6aSUt/3kmNo+XAA+5cD4X1N3gj+0BPhfU3eCP7QEHfpoDBA2N00kxH68hBcd/TgBeaSmdTxlj6qaoJOdqbZyN2MbgNy4XwvqbvBH9oCfC+pu8Ef2gIO7BTPimlkdUzSiQ5DH7OyzyYAPpJSOmeypklNVM9r+EbtnZb5MAH71wvhfU3eCP7QE+F9Td4I/tAQd11O41Yn7JmDQ3HJDZ2D4+Gc+depIXPnikE8jAzOWNxsvz15Gd3iwuB8L6m7wR/aAnwvqbvBH9oCDu1FO+aSJzKmaHk3ZLY9nD943HIPV0Y4pV0zqiIMZUzU5BztRbOT4t4O5cL4X1N3gj+0BPhfU3eCP7QEHeqIHTQcm2olhO7t48bX3gr3LGZInMEj4y4YD242h4xkYz5lXvhfU3eCP7QE+F9Td4I/tAQWGOMsiax0jpCBgvfjLvGcDGVEMRjhbGZXyFoxtvxtHxnAxnzKv8AwvqbvBH9oCfC+pu8Ef2gIO/TwOgi2HTyTHJO1JjPk3AKYYTFt5mkk2nFw28dqOoYA3BV/wCF9Td4I/tAT4X1N3gj+0BB34oHRzSyGeWQPxhj8YZjqwB9+V4ZTObVvnNTM5rhgQnZ2G8N43Zzu61w/hfU3eCP7QE+F9Td4I/tAQd0UzuzDP2VNsYxyPa7A8fDOfOklM99THMKqZjWDfG3Z2XeXIz964XwvqbvBH9oCfC+pu8Ef2gIO7PTPllie2qmiEZyWR7OH+I5BPowlVTuniDGVEtOQQduLGfJvBGFwvhfU3eCP7QE+F9Td4I/tAQd+ohdNC6Nk8kJd+vHjaG/oyCPuUyQukgMTZpIyRjlG42h4+GPuVVrtRX6j7HNVaoqaOWdsReZNvj0YVvCDCyFzKYRGeRztnHKOxteXhjPmSlhdBCI3zyzkHO3LjP3AD7lmKxxNe1rtt+2S4kbsYBO4eZBlREQEREBERAREQEREBERAREQEREBERAREQEREBERAREQFClQgren/lXqT9+D8LlZVWtP/KvUn78H4XKyoNaopmTTQSOLgYXlzQMYJLSN/mK2AsE8BlmgkEjmiJ5cQODsgjB9KzhBKIiAiIgIiICIiAiIgIiICIiAoKlQgpFTSwSflOgD42nEQk/5gDg+XcFZNQxPmsNfHECXugcAOvcdyh9kgdf2XflJBMyPk9ndskYI/qumWgjB3g8UFH0pSXSosUBt96jhiBcDGKdri05OQSd5616sdNRxxXyonuPZELw5lUGwbGHb8kDh0noXWl0hRCR76CprLeZDl4ppi0O8y37bZKO2211BC0uikzyhecl5IwSfMgrEVovNNa2PsFzbUUMke22Goa3JBGdneCPNuVg0teH3u0CqkhET2vMbg3OySAN4z0b1oRaJpoNuOC5XGKnee3hZNhrm9IOOIVgoaSG30kVLTtDIoxstH+ek8UGrqP5OXL6NJ+EqdPD/AMP276NGP/aFGoz/AOHbl9Gk/CVOnvk/bvo0f4QgmWx2yWqZUuooRPG8Pa9rcHaByDu48F0ApRBCKUQQilEEIpRBCKUQQilEEIpRBCKUQQilEEIpRBCKUQQilEEIpRBCKUQVjXX5hbv5hF7HKzBVnXf5hbv5hF7HKzIIKxU7Zmtfyz2vJe4twMYbncPMFmKwUpnLZOyA0ESODNnpbnd9yDYREQEREBERAREQEREBERAREQEREBERAREQEREBERAREQFClQgren/lXqT9+D8LlZVWtP8Ayr1J+/B+FysqDXnjkfNTuZKWNY8l7f2hskY9JBWdYZhNysBiLQwOPKA8SMHGPPhZgglERAREQEREBEUIJRQiCUUIglFCIJRQiCUUIglFCIJUFEQUL8pBqqd1LNDUTMhmY6KSNrsNyN43eME+hZfybPqZ6erfNO+SNmzHG1xJDcA8PNhdL8oFJ2TpqSQDLoHteN2d2cH258y9aCpDS6Ygc4ODp3OlIIxgE4HpAB86CyKVCIJRQiCUUIglFCIJRQiCUUIglFCIJRRlEEoiICIiAiIgIiICIiAiIgrGu/zC3fzCL2OVmVZ13+YW7+YRexysyCCscEj5GvL4nRlry0Bx4gHcfOshWKmnM7XkxPj2JHMw8Y2sHGR4igzoiICIiAiIgIiICIiAiIgIiICIiAiIgIiICIiAiIgIiICgqVBQVuxdpq3ULXbi8wuA6xskZVkVatny6u38CNWUIME75mywCKMOY55Ehz8UbJwR58LOPGsM0j2SwNbEXiRxa52fiDZJz494A86zBBKIiAiIgIiIC4erLjVWy1NmonNbM6VsYLm7Q3ruKta7/uaH6VH7UE9ias75W8f+ifcnYmre+dv9SfcrGhQVzsTVvfO3+pPuTsTVvfO3+pPuW3V6mtVFPUw1FUGS0+ztsIOTnhgdPmWf4dt3wV8J9kDsU8HkEEnhjB35yg5vYmre+dv9SfcnYmre+dv9Sfctq36otNyqRT01T/bHeGvaW58mVt3S7Udpp2zVsvJtc7ZbuJLj4gg5XYmrO+Vv9SfcnYurO+Vv9Sfct61agtt3lfFRVG1IwbRYWkHHXvWrZ5GG/XRrbnPUva4Zp3tIbD4hk4Pmwgx9i6s75W/1J9ydi6s75UHqT7ltXHU9ottTyFTVASj4wY0u2fLhcjSVyfcL/d3iqlmpQQ6IPc4hoyeAPDdhBu9iat752/1J9ydiat752/1J9y6tsulLdYXzUby9jHljiWkbwlvu1Hcn1DKSQvNO/Yky0jB39fkKDldiat752/1J9ydiat752/1J9y2bhqm026pdBU1B5Roy4MaXbPiOOBXRoK6nuNK2ppJBJE7g4ezyoOBVWzVFXSy001xoDHMwsdiIg4IwehKW2aopKWKmhuNAI4mBjQYiTgDA6FZycBcSt1bZ6GqkppqomSM4fsMLgD1ZCDB2Jq3vnb/Un3J2Jq3vnb/Un3LqsutI+2fCMby+lDdsuY0kgDju47kobrR3CgNbTzDsdudp7u12ccc54IOV2Jqzvnb/AFJ9ydiat75W/wBSfcoumqaH4BqKyjqXbTi+GFwjO+QNz0jyb1h05qGnj0oytuFTI90TyyaRzS45LiR5dxCDP2Jq3vnb/Un3J2Jq3vnb/Un3LatuqLVc6sUtLOXTOBIaWFucDPSvFZq2z0VS+Caqy9hw7YaXAHqyOlBg7E1b3zt/qT7k7E1b3zt/qT7l1xcqV1tNwbKDShhkLxv7UBaE2rLJDFDI6vjIlGQGZcW8PjAbxx6UGv2Jq3vnb/Un3J2Jq3vnb/Un3LardUWihjifLWMc2UFzDF2+QN2d3j3eYroUVdT19IyqpXiSF4yHcPLxQcXsTVvfO3+pPuTsTVvfO3+pPuWSo1jZKeaSJ9US6MkOLWEjI8a69FWQV9KyppniSKQZDgg4nYmre+dv9SfcnYmrO+dv9SfcrGmEFYtNdd26mktdzqIJmilMwMTNnftAD+qs4VZj/SPL/L//AJhWYIJREQEREBERAREQEREBERBWNd/mFu/mEXscrMqzrv8AMLd/MIvY5WZBBWKnqGVDXuj2sMeWHaGN4OD5lmKwUtRHUtkdFnDJHRnIx2wOD96DYREQEREBERAREQEREBERAREQEREBERAREQEREBERAREQFClQgrVr+XN2/gRqyqtWv5c3b+BGrKgwT1Aimgj2HO5Z5bkcG4BOT6FnCwzVEcUsMb87Uzi1uB0gE+wFZgglERAREQEREBVrXn9yw/So/arKq1rz+5YfpUftQWRERBTKC2U1dry8S1UYl7HDNljhlpJaBkg+Ra2oJHM1jb6OChdUU9PEJGUbDsNc7tjtDo6vQVYbba6im1Hda6TY5Gq5Pk8HJ3DBz51i1JY6ivnpa+3TNhr6QnYJ3B4PQT6fSUHDvsFyujIZKbTr6arhkbIycSMJ3dBxxC6F9oLq67Ul5oqWGcxU4Y6mkO9pJJJHRnf9yS23UV4liiuk9NSUjXbT20jnB7/FklbN4tFxbX09wscscc0cfJPil+I5u7H+fIg5duu1DWaop31lsqLfXbBYzJw12esYB8imyyOi1NqWVnxmNLh5slbcVnvFzvdLW3w00cdHl0TKbO927r8g9C2bPZqikv8AdqycRmCrOGAHJIyeIQaOhKKmqrHLVVMDJpqiZxkfI0OJ9PlPpWLSNGyg1HfKaIgxx4DcdAyThbENpvtjknhsjqOajleZGsqNoGI9Qwf84WTStguFqrq6evlZKagDt2uJJO8knPlQYfycf3PVfSXewLV0pK+GDUksbsPZI5zT1EbXuWxT2W/WSWop7NLSvo53bQM+dqMnqx1DHFb+nbBLa3XGOplFRFUuadvpduO1kdG8lBwdKVlXHZcRWF1aJHuLp+UaNvJ6c793BdTR1FX0lbc31NG+kpp3h8URcCGkk5Ax4sKKe1agsZfTWaSknonOLmNqQQ6PPkxldLTtsrKEVFRcqjlqupftODSS1g6APSg3bxUPpbRWVMWOUihe9ueGQMqoaaq6tlhhYzTrqtr9ovm5Ro5TtjvOR5vMu3ZamrudTeqS4bMtJHJyUZawBpac5GRxOMZ6lo0tr1LZmS0VrkpJqPaJhdPnajB6seXpyg96Qo7hR19eyajko6GXt4oXvDg053geb+ir162Lbep7FDXGntlU9sk2RtckTvIB444K12+0XO3Wqtk7IFXdagdq97yGszgDHHhvPDfuCUOlYGWSopKt7paisaDUTE5O0OGPEDwQZ7vRwUekaylhYBFDSuDRgfsnf5VV6jA/JVAQMEv3+sKsdDbrm/TNRariYhJyJhilY7IIIIGRgcNy4zNO3x+lqi0T9jkNcw04a7gNol2T6EG/Wx09l0Wayhpoo5xTMaJA0bXbkAnPnytOyVFVT2Smgj0w+eJ0QcZDKz+0yM53jgcq1NoI5bQygqmh7OREbwOnAxuXAgodT2mHsO3zUdVTN/2T6ja22N6BuONyDQttDX2/Sl+irKd9PEWOdBG521sgg5HHyLpaOttHzUie6nje6pY4y7TQdreRg+LCzU9hq4tPXCmmqeyK2sa4ue5x2QSMADPQt7T9BNbrBTUVRs8rG0tOycjeSf6oK9+TmhpZrLPPLBHJK6dzC54ycBrd2/yleNNyQ00GpLfUTOit9LI5odntmNO204PXhox4/Ku1o60VNltElLV7G2Zi8bByMEAf0Wpb9Mycrf21+wYLlLtM2XZIG04g+I7wfMg0LVdoY6UUdl07U1VKMhs0mBynWSSMcc9Po4L3+TsyCovMT2GIMlbiEHIjOX5A9GPMtimoNVU1Ey2RzUDadjeTbU4dygb0HjjIWbRmnqqwvr21Lo3tlLOTcw8QNriOjiEFpREQViP9I8n8v/8AmFZgqzH+keT+X/8AzCswQSiIgIiICIiAiIgIiICIiCsa7/MLd/MIvY5WZVnXf5hbv5hF7HKzIBWOF0Tw4wlpAeQ7Z/azvz417K8Qxxxhwia0Bzi52z0knefKgyoiICIiAiIgIiICIiAiIgIiICIiAiIgIiICIiAiIgIiIChSoQVq1/Lm7fwI1ZVWrX8ubt/AjVlQYZpYmSQtkIDnuLWZ45wTu82VmCxSiHlYeULNsOPJ7R35wc482VkHBB6REQEREBERAVa13/csP0qP2qyrRu1qp7xSdi1W3ye0HdocHI8aDdCKunRduPGpr/tBUcy7d3TX/aCgsaKucy7d3TX/AGgpzLt3dNf9oKCxoq5zLt3dNf8AaCnMu3d01/2goLHhMKucy7d3TX/aCnMu3d01/wBoKCxoq5zLt3dNf9oKcy7d3TX/AGgoLHhRhV3mXbu6a/7QU5l27umv+0FBY1BAKrvMu3d01/2gpzLt3dNf9oKDvxRRwsDImNY0fqtGAsirnMu3d01/2grnz2G1Q3qmtpkuJkqGOeHioOABlBc1GFXeZdu7pr/tBTmXbu6a/wC0FBYsKcKucy7d3TX/AGgpzLt3dNf9oKCxoq5zLt3dNf8AaCnMu3d01/2goLGmFXOZdu7pr/tBTmXbu6a/7QUFiwmFXeZdu7pr/tBTmXbu6a/7QUFjRVzmXbu6a/7QU5l27umv+0FBY0yq5zLt3dNf9oKkaLtw/wDM1/2goMcZ/wD7GlP/APn/APyCsy49r03RWqtdV0753zOYYyZZNrcSD/RdhBKIiAiIgIiICIiAiIgIiIKxrv8AMLd/MIvY5WZVnXf5hbv5hF7HKzIBWGnp4qdrxE3Ae9z3b85cTkn0rKehYaamjpWvbHnD5HSHJzvJyfMg2EREBERAREQEREBERAREQEREBERAREQEREBERAREQEREBQpUIK1a/lzdv4EasqrVr+XN2/gRqyoMM0MUksL5AC+NxdHv6cEHy7iVmAwFr1EUL56d8jsPjeTGM4yS0j2ErYCCUREBERAREQERcy+3b4Ho2VHIcttStj2dvZxnpzgoOmijKIJRQiCUUIglFCIJRQiCUUIglFCIBVauHy+tP0eT2FWVcyotPL3+kunL7PY8bmcnsZ2sg7853cepB01KhEEooRBKKEQSihEEooRBKKEQSihMoJRctt32tRutHIY2afl+V2/GBjGPHxyumglERAREQEREBERAREQEREFY13+YW7+YRexysyrOu/zC3fzCL2OVmQQVhpYHQNkDpXS7cjngu/VBOceQLMeheImyNDuVe15LiQQ3GBncOO/HWgyoiICIiAiIgIiICIiAiIgIiICIiAiIgIiICIiAiIgIiIChSoQVq1/Lm7fwI1ZVWrX8ubt/AjVlQYZoI5ZYZHjLonFzPESCPYSswWvUUzJpoJHFwMLi5oGMElpG/wAxWwOlBKIiAiIgIiIC5l+tDb1QCldO6DEgeHtGSCF00QVvm5c/CSt+oPenN25+Etb9Ue9WREFb5u3Pwlrfqj3pzdufhLW/VHvVkRBW+btz8Ja36o96c3bn4S1v1R71ZEQVvm7c/CWt+qPenN25+Etb9Ue9WREFb5u3Pwlrfqj3pzdufhLW/VHvVkRBW+btz8Ja36o96c3bn4S1v1R71ZEQVvm7c/CWt+qPenN25+Etb9Ue9WREFb5u3Pwlrfqj3rUlt9VFcobe/U9f2RM0vYOTGCBx3q3Ks3H5e2kf/byewoPfNy5+Etb9Ue9Obtz8Ja36o96salBW+btz8Ja36o96c3bn4S1v1R71ZEQVvm7c/CWt+qPenN25+Etb9Ue9WREFb5u3Pwlrfqj3pzdufhLW/VHvVkRBW+btz8Ja36o96c3bn4S1v1R71ZEQVvm7c/CWt+qPenN25+Etb9Ue9WREFb5u3Pwlrfqj3qRp25+Elb9Qe9WNEHBtWnZKC6vuM9ymrJXQmL+0aBuyD/Rd1SiAiIgIiICIiAiIgIiICIiCsa7/ADC3fzCL2OVmVZ13+YW7+YRexysyCHdCw0kLoGyB0zpdqRzwXfqgnOPIOCzFYaRk7GyCokEhMji0gYw0ncPMEGwiIgIiICIiAiIgIiICIiAiIgIiICIiAiIgIiICIiAiIgKFKhBWrX8ubt/AjVlVatfy5u38CNWVBgng5WaCTlHN5J5dgcHZBG/0rOFgmjkdLA5kuwxjiXtx8YYIx6SCs4QSiIgIiICIiAiIgIiICIiAiIgIiICIiAiIgIiIIJVauHy+tP0eX2FWORu3G5oJGQRkdC+J1FVcGXItdUzuqYnGNrto7Q34wEH24HKlYKSIwUsULnmR0bGtLzxdgYys6AiIgIiICIiAiIgIiICIiAiIgIiICIiAiIgIiICIiAiIgrGu/wAwt38wi9jlZlWdd/mFu/mEXscrMggrHA6Vwfy0YYQ8huHZy3O4+hZCsFI+d7ZeXjEZErgzHS0HcfOEGyiLTuVypLVTGorJRHHwBwSScZwEG4sUs0cIDpZGMBOAXOAyuHS6ystRK2M1D4S74plYWg+fgvOsW22SipfhKaaKPlwWOiAOTjp8SDvvkZGwvkcGtHEuOAohninaXRSMkA4ljgQvnurb7R1t2pqB804oaeQtqmNGMkHHn4LVuF6tVJR0lLYHzwxCflJ8ggvG7pPHp3IPpkk0cLC+V7Y2Di5zgAvbXBwBBBB3ghVq911qu+lHVM8s8dE94w9jO2BB6vKtya+W20Q0EE8r2MnjHJOc39UADJPRxCDtoq5BrexzTcmKlzN+A57CGnzrtVFZBTUjqqaRrYGt2i/owg2UXBotW2iteWsndGegysLQ7yHgt+0XalvNK6poy4xteWHabg5AB/qEG+iIgIiICIiAiIgIiICIiAiIgKFKhBWrX8ubt/AjVlVatfy5u38CNWVBhmExmgMRaIw4mQHiRsnGPPhZQscpl5SLk9jY2v7TaJzjBxjx5wsgQSDlFWbxXXd2p4rXbKiGFr6XliZWbW/acD7AvfYmrO+lB6k+5BY0Vc7E1Z3zoPUn3J2JqzvnQepPuQWNFXOxNWd86D1J9ydias750HqT7kFjRVzsTVnfOg9SfcnYmrO+dB6k+5BY0Vc7E1Z3zoPUn3J2JqzvnQepPuQWNFXOxNWd86D1J9ydias750HqT7kFjRVzsTVnfOg9SfcnYmrO+dB6k+5BY0Vc7E1Z3zoPUn3J2JqzvnQepPuQWNFXOxNWd86D1J9ydiar76UHqSgsaKudiar76UHqSnYmrO+dB6k+5BY0Vc7E1Z3zoPUn3J2JqzvnQepPuQWMr5vXWnZ/KVDG1mWTStqAAf8Amd94crL2HqzvnQepPuWnLYdRS3SC4vuNCaiBhYw8kcYOc9HjKC3hFXOw9Wd86D1J9ydias750HqT7kFjRVzsTVnfOg9SfcnYmrO+dB6k+5BY0Vc7E1Z3zoPUn3J2JqzvnQepPuQWNFXOxNWd86D1J9ydias750HqT7kFjRVzsTVnfOg9SfcnYmrO+dB6k+5BY0Vc7E1Z3zoPUn3IaTVnfOg9SfcgsaKudiar76UHqSnYmrO+dB6k+5BY0Vc7E1Z3zoPUn3J2JqzvnQepPuQWNFXOxNWd86D1J9ydias750HqT7kFjRVzsTVnfOg9SfcnYmrO+dB6k+5BY0Vc7E1Z3zoPUn3LHUxaqpqeWZ1yoSI2OeQITk4GUFnUrl6crJrhY6arqHB0srcuLRgcSF1EBERAREQVjXf5hbv5hF7HKzKs67/MLd/MIvY5WZBBWCknfUNkL4XRFkjmAO/WAOA7z8VsFa9JUipbIQxzNiR0fbdOycZ8iDYVd1da624RUctAGSS0swk5F57V/DiOnh95VjXA1TR3SeOlqLTIeVppOUMW1siThuO/B4cD1oOLWX2CoiZR6msc1OwEB0oBLW7xggjePMV711yIsltFMWmETMEZacjZA3YPSorZdQajo326W0No2SEbc0rzhuCDuHmWXUtkqGafttDQxyVHY0jdogb8YO9Bi1FBENX2EckzEh7ftR22/p61617BDGbQGRMaOycYa0DduW3fbfV1GqLHURQPfFCf7R4G5u8cVk1naq25UtLLQtY+Slk5TYccF27o9CDxryNkWk5mRsaxgkZhrRgDtlxdTUra2r0xSv8AizRtafIdnK6N5ddb5pGZktskhquVbiIby4Ag5HiU3O21kt101Iyne5lMG8s4DczGzx9BQbOs7dRM0vVPZSwtdEGlhawAt7YDo8pXHusr3aY03RZPIVRjbK0frNGN3k359Cs+rKaas03WQU8ZkleGhrW8T2wK5VXZmVelrXR1EzaOviY3kDI7BDwN4/z1IOtfLdSzaeqqUxMZCyEuYGjAYWjIxjhghcr8m3yck+ku9jVhrucdfbprfXw09JA1mZqwPyHNG84A68b+HSs/5NwRpx+RgGocR6AgtiIiAiIgIiICIiAiIgIiICIiAoUqEFatfy5u38CNWVVq1/Lm7fwI1ZUGKV0jXxhsYc0uO27axsjB346d+B51lG5YpZHMkiaI3OD3EFw4NGCcn2LKEFZn/SPT/wAuP43Ky8FWpv0kU/8ALj+NysvUg1KC6UdyMwo5uVMDtiTtSNk9W8KIrrRy3OW3MmzVwt23x7JGG7t+cY/WCrmgf9pefpXvS2/pOuv0VvsiQdV+rLHG15fcGN5N+w5uy7aB8mMkbuOF0LfcqS50/L0UzZo84yOjyg7wqjoe30lRV3SpngZLMyoLGueM4BznGetZbXSR2j8oE9NSDFPU05eY2ncw5B4eUHHicg7HO6xchy3wjHsbezjZdtZxn4uM48eMLpUFxpblTCoop2TRnpaeB6iDvHnVN/Jza6Oe3z108DJZhMYgXjOyNlp3Dx7SiCM2PVl4it8RLDRPmZG34rXAZAx5dw8qC119/tVukEdXXRRvJxsAlzh5QMkedbVNWU1VDy1NPHNHj4zHbQ+5fNNM3PsSCeQ2Ka5TTPPKTAFwxuOMbJ68+ddXS76huoa57LXPQ0dTCSY3MIa0gdG4Dr9KCwjWFhLGv+EWYccAbDs9HEY3celdzKomgLPbq6zzVFXSRTSmcszI3OAGg7uriVeyEHPuN8ttrIFdVxxOO8N3udjyDJXu33egubC6hqo5sby0HDgPG07x51WJauz098q6iCjrbvWPxtOZGJGRHhgHdj0dCw6ednXE/wDq8W4mm3wAjjuOTjdvygskuprPAJjLXMZyEhikBa7IcOIAxk8OI3LZt13oLqwuoalk2OIGQR5QcEKqaVoKWq1Vf554myPgqXBm0MgZe/PsC3qSkgoNeyx0cTYWPoNtzGDZaXbeM4HkQda46htVrmEVdWNikIzshrnEDx4Bx51zqC5sr9YkUlaZqQ0IfsskJaHbXHHQcLS0VDFcn3G51sTZql85btPGQ1uOAzwHuCWW3xW78oFfDBsCN1MZA1p+Jkt3Hq9xCC5YCquiquoqam8CpqJZRHUbLBI8uDRl24Z4K1r5xbKyags2qKimJErZwGkcW5cRnzZygulXqC1UNQIKmuijl4Fuc48uOHnWSqvFBSUIrZahppiQ0Sxgvbv4b259K5unrJbxYaZ76WKWSpgbJM97Q4vLhk5J6N64Vit3L0+o7Iz83ZIRG52SA4E49gQXSsuFNRUTqyplDKdoBMgBcMEgDh15Ch1xpW274QdLil5PlNvZPxeOcYyqRJVyXvS1ntFM9raiocYnHgAIhk582CtaG6h2j22Jr2mtfU9jNaCfi7QOT4uIQX4XSi+D217qljKV4y2R+Wg+nesVBfrXcnmOjrY5Hj9Te1x8gOCVU9XTtp73a7YKF1VRwQ8o2ljJy87wAcZyBsg+lad2r5a2KJ1Hpeoo6uBzXRVDIz2mDnhsgEeVBfK67UNulhjralkDpg4sL8gHAyd/AcelLbdqK7RvfQziVsZw47JGPSAq3qWkF4vmnYZo9hk2298b9x2QGuLTjpwCFaaOhpqFjmUdPHA1xyWxtDQTwzgIM0sscLC+V7WMHFznYA85XNg1JaKmqdTQ18L5QcYzgHyE7j5iVWvykzyh1uptlzoHuc5zBkbRGAB95Wjcq4V1pNFHpSohIbiKRrCSwjgfi7/GgvVxu9DaxEa6oEIldssJBIJ8oG7zrTh1ZY5p+RZcYg7OMuBa36xAH3qp3wy1lj022uie2R0pikZIC1xAIbv4HeBnzrt6vtFvp9KVBho4mGnDTGWtwWkuAO/iePSg71TdaOlq6elmm2Zqk4ibsk7XnAx6V6r7hS2ymNTWS8lECBtYJ3nowN6q9wilm0barozbfVULY5xgnLhu2hu8W/PiXm/1UWpLparRRy7UEmKmZ4GQG4yB4jjO4jpCC1zXClgpW1M9RHFC4Ah8jtkHPDj7FgoL1bbm9zKKsjle3i0HB8uDx8qpuoK0O1i6Ca2PuENHCBHTx5wCQCXEAHI34x5FrXWqqLhU0U1Hp2ooZ4JAeVZGfi7t25oG77kFhqaqob+UOkpRUS9jupi4xB52CcO34zjoXer7pQ2xgdW1McIPAOO8+QDeq3U/pNo/opz6HKNIQRXo1t2uUImqTUGNolG0ImgA4Gf3seZBZ6G50VxZtUdVFMBx2HZI8o4jzrSfqiyxcuJLhG10Dtl7SCHZzjcMZPmyuDVU8Vo/KBQOo2NibVsIkY0YHSNw8wWLSVspKu/3ioqYWyvgqSIw4ZDSXOycde5BbbddqG6xl9DUtmDTggZBB8hwV5uF5t9sGa2riiP7GcuPkaMk+hVmopG238oNEaGNsbKmI8qxjcDG/JI8oC4lquZivNxq3Waa5TSSkAgE8mMncRg7+HoQfR6K40dfHt0dTFM3idh2SPKOI8607hqS022pNPV1jWTAAlgY5xGeGcA48iqlkknfrGKqgs1Rb6eaMskYWODAcE5+KB0Dzr3yFdY664TVlkbcqeaQuMww92Cd2453Yznd50F3pKunrYBPSzMmiP6zHZHk8R8S8XT+66v+C/8ACVw9HVFnnNa+0CeLbkDpIJcAM442QNwHH/OF3Ln/AHVWfwX/AISg52jfktQ/uH2ldxcPRvyWoP3D7Su4gIiICIiCsa7/ADC3fzCL2OVmVZ13+YW7+YRexysyAVhpqiKpbIYjkMkdG7I6QcH2LMVigfE8OMTmkB5Dtn9oHf50GZQpRB5wpwpRBGEwpRB5wpwpRBGFydRWWO+W7sYyGKRrg+OQNzske8ZXXUFBUXaf1FVNNNW31ppXgtfycfbOaeI4DoVlt1FDbqGKjpm7MUTcNzxPjPjPFbOEQSiIgIiICIiAiIgIiICIiAiIgKFKhBWrX8ubt/AjVlVatfy5u38CNWVBhmmbFLDG4OJlcWtwMjgTv8wWULHLNHHJEx5w6RxDPGQCfYFlCCszfpIp/wCXH8blZlWZv0kU/wDLj+NysyCmQWbUNlrap1qdRzwVUheRKCC3JO/zZ/wWxp+xXSh1HVXK5TxTmeEtL2E5JJacYxwAGFa8JhB860z8NxyXSSztpZW9kkPjnzxyd4wQrLYrHU0lxqbpcqhs1dUDZIjzsMbkHAzv6B6FuWSyRWcVXJTPk7IlMh2sbvEMLpkZQfN9GMvsdpnmtHYksbpth0U+cggDeMEDgR6FarHYpqO4VVzr5mzVtUMODG4YxvUM7zwHoW1YLJFYqKSlglfK18pky8DIyAMbvIurhBTYbPftPS1DLGKWqpJn7YjnyDGfFvHi3+ILpWay1sM09fdKozVswLQ1rjycY6gFYMKAEHC0daKmy2mSmqywvdMXjYdkYIaP6Fd4oiCm09p1BYaqpbaGUVRT1MpeTNkFnlwR/VZrbZLzDqhl2q56aQTRls7Y8jZ3bgM8RkN3q2YTCCv6es9VbbveaqcsMdbNykeyd+Npx39Xxgtj4Nn51m55ZyHYgh479raJ4LsYTCCq1FsvVpr6mosHY0sFS/bfTTDGy7pIOR7VNist0p9Q1F1uT6cuqIdlwiyNk5G7HiAVowpwghVmyaclporxBX7BhrpCRsOydk59B3qz4RBU6ek1Rao4aGjdQ1VMwbLJpgQ5g6AQD710tN2N1mp5uWnM9RUP5SVwGBnxLtYTCCoWPSUls1NPXOMfYzS807W5yNro8WBuUQ6SfHrI3Mck2iDzK1gPbbWOr97JVwwmEFf1DY5q2op7lbphDcaYYY5x7Vzd/an0n0laLrfqS9SxxXaSCipI3Bz20zjtS/ecK3YTCDj1dsklvtprItkQ0bZQ4E7+2bgYXXU4RBxtS2MXujjY2XkZ4X7cUmM4PUuTLTauuEBoKh1HTQkBr6iMkucOnp6fIFbyMphBV7vpuaentEFG8FlFKHPMrt5G4k+M7l1NSUM1zsVVR0+zysoAbtnA3EH+i6mEwg51soDT2KnoKkNcWwCKQA7juwVw9H6WqLJWVVRVyMc5zQyPYdnLc5JO7cdw+9W3CIK9d7FUG6NvFolZFXhuy9sgJZMMYwccOj0DqWq223+71dK+8vgpaaF5c6CmeQZMcM7yMefgSrXhMIK/PZ6l+sqe7NLOx44TG4bXbZw7o861p7VeLTW1VTYXQTRVT+UfTT7tlx4kHI/orSAowgrVBYKyovTLzeZojURtAjhgzsMwD0nP+Sq/Yo7uLzeZ7Q6ncWTua+GfOH5c7GMeRfRseNcu0WSK1VNbNFK95q5OUcHY7U5J3elBo2qy1hvJvN2liNWWbDYYAdhm7HEnf0+lactlvFnuVXW2E088dUdp9PNkAHOd28ZO89I4q3YUYQVy0We5SXM3S9VDTMG4jp4ieTj9/wDitbsDUdnqqhtp7GqqSeUvaydxzHnzj/PQrbhMIK7pyx1NHWVdyuUkb62q3FsQ7Rjc8B6B6F2Lp/ddX/Bf+EraAwtW6f3XV/wH/hKDnaN+S1B+4faV3Fw9G/Jag/cPtK7iAiIgIiIKxrv8wt38wi9jlZlWdd/mFu/mEXscrMggrHA2JofyIYAXku2f2s78+NZCsVPTxUzXiJuyHvdI7fnLick+lBnREQEREBERAREQEREBERAREQEREBERAREQEREBERAREQFClQgrVr+XN2/gRqyqtWv5c3b+BGrKgwzTRRywskID5HFse7O/BJ8m4FZQVilMIlh5TY2y48ntDfnB4ebKygIKnepaqg1lBcIrdVVkTaPkzyDC7BLnFZ+ddX4N3X1J9ysuFOEFa511fg3dfUn3Jzrq/Bu6+pPuVlRBWuddX4N3X1J9yc66vwbuvqT7lZUQVrnXV+Dd19SfcnOur8G7r6k+5WVEFa511fg3dfUn3Jzrq/Bu6+pPuVlRBWuddX4N3X1J9yc66vwbuvqT7lZUQVrnXV+Dd19SfcnOur8G7r6k+5WVEFa511fg3dfUn3Jzrq/Bu6+pPuVlRBWuddX4N3X1J9yc66vwbuvqT7lZUQVrnXV+Dd19SfcnOur8G7r6k+5WVEFa511fg3dfUn3Jzrq/Bu6+pPuVlRBWuddX4N3X1J9yc66vwbuvqT7lZVzKK6Oqb5cbeYg0UYjIeD8babnh0IObzrq/Bu6+pPuTnXV+Dd19SfcrKiCtc66vwbuvqT7k511fg3dfUn3KyogrXOur8G7r6k+5OddX4N3X1J9ysqIK1zrq/Bu6+pPuTnXV+Dd19SfcrKiCtc66vwbuvqT7k511fg3dfUn3KyogrXOur8G7r6k+5OddX4N3X1J9ysqIK1zrq/Bu6+pPuTnXV+Dd19SfcrKiCtc66vwbuvqT7k511fg3dfUn3KyogrXOur8G7r6k+5OddX4N3X1J9ysqIK1zrq/Bu6+pPuTnXV+Dd19SfcrKiCtc66vwbuvqT7lhq9S1lRRzQjTt0aZGObkwndkY6la0wg4+lIZafTlHFPE+KRrDtMeCCN54grsqFKAiIgIiIKxrv8wt38wi9jlZlWdd/mFu/mEXscrMggrFTU7aZsjWue4PkdIdo5wXHOB4lmK16SnNO2QGR0m3K6TtujJzjyBBsrVrrhSW+NslZOyFjnbIc87sraVP/KS3atFK3OM1AH3FB3DqG0NnEBuNMJD0coMengtqrr6WhpuyKqZsUOQNsndv4LkP0pan2R1FFSxsL2ZbKRl4d0HPHiqaKqaf8nc0Uxy2nq2xsdno448xP3oPoEN/tVRVNpoa+CSV5w1rH5zu8SyV14t9uc1tbVRwucMhrjvI8ir9usdBbNNR3PsNhroKY1O2XO+OGkjpWroq0w3SGa83NraupllIbyg2g3HHdwzn0YGOKC20NxpLhGZKOojmaDgljs48vSFNbcqO3s26ypigB4bbgCfIOJVTrKWGxa1tnwczkY60FksYPanfjgsVoo477rC51dfGJY6V2zHG7eAQcDd04DT6UFuobvQXHIo6uKZw4ta7ePNxU190obc1pramODa3NDjvPm4rmT6Xpm3iluVA8UUsT8yNjZ2srekYyAN2d6rFNV26p1Pcau9RSzuil2YWNjc9jQN28AY4AcUF5obrQ3EONFVRz7Pxgx28ebipr7pRW5rH1tTHCHnDdo7z5lSp6igg1HQV1ipZ2PfLsVDORcxhacDOMYB3+TcvWpI5KPVDrlcbfJX20RgNBblrDjp6OI6etBcaC7UFy2xRVUcxZ8YNO8eZTXXegtxArKuKEngHO3+jiqvpx1hud8jrrbytFUsYQ+kADWvBBBO7jxzu6huWpdmyWrUlVcrpbDcaWTHIy43RDG4Y4Z6N/VnpQXOgu1DctrsKqjmLfjBp3jzLdVOsAsFxvbbhapJKaZjDtUoaGBwOckjh09HUFcAg9IiICIiAiIgIiICIiAoUqEFatfy5u38CNWVVq1/Lm7fwI1ZUGGaOJ8kLpAC9jiY89eDnHmysywzQRyzQSPztQuLm4PSQR7CVmCCUREBERAREQEREBERAREQEREBERAREQEREBERBBVctHy11B+7T/gVgllZDG6SV7WMYC5znHAA6SSqna7rbo9W3ud9fStilbBsPMzQ12Gb8HO/HiQW9SoBypQEREBERAREQEREBERAREQEREBERAREQEREBERAREQEREFY13+YW7+YRexysyrOu/wAwt38wi9jlZkArXo45YmSCaXlC6VzmnqaTkDzBbBWvSCoDJOyXNLuVcWbPQzPa/cg2VTvyk5FnpS0ZIqBjy4KuKrusbTVXehp4qNrS+OYPO07GBhByKrVVwnt76FllrIq2SPYBwcAkYyN3UvN5sklq0EKFuZZuVa9+w3O8nfjyf0V3Y3DADxAwveEGlTQMms0NPMzLJKcMe09RbghVK3tuOi3VEElHLX0UztuN8A+KcYOR0bsehXrCjCCoUMVVqPUFNd56V9JSUjdmNkvxnu37/EFidFctN36urKegkq7fVHbdye9zTx4ceJKumExuQVCirLpqO7wTxxz0FupSHPa4kGZ2QcHr4f5yschqdKXetqm0UtXR1ztsGHjG7J3H0q6YTCCoUV1vN+vNO6lgmoLdCQ6YyNGZDnhkjpxjd41lutwu1lu0k74JK61zNAaxgGYjuzwHl/yFacJhBRKeJ+oL9b6uitb7bFSP5SaVzNnlN4OzuAzwI863a26Xmx3Wd9bTvr7fUOPJckN8YycA7uo439St+FGEFEoqOe9aio7rRW51spYMcoXANMhBJIAHHPDKvYU435QDCCUREBERAREQEREBERAUKVCCtWv5c3b+BGrKq1a/lzdv4EasqDBPTiWaCTbc3kXl2AdzsgjB9KzhYZonvlgc2UsbG4uc3HxxskY8W8g+ZZgglFyrzfaazPp2VEc0j59rYbEzaJ2cZ9q0OeVH3Dcfs5QWRFW+edH3Dcfs5TnnR9w3H7OUFkRVvnnR9w3H7OU550fcNx+zlBZEVb550fcNx+zlOedH3Dcfs5QWRFW+edH3Dcfs5TnnR9w3H7OUFkRVvnnR9w3H7OU550fcNx+zlBZEVb550fcNx+zlOedH3Dcfs5QWRFW+edH3Dcfs5TnnR9w3H7OUFkRVvnnR9w3H7OU550fcNx+zlBZEVb550fcNx+zlOedH3Dcfs5QWRFW+edH3Dcfs5TnnR9w3H7OUHcrYGVVHNTvGWyxuYRnG4jC+M2iiNTfqWjkDXAzhjgeBAO/7sr6Vzyoz/wCRuP2cqoWyrpaXWVRcex6swAue1jYO2BcOBHQN59CD6iF6Va55UY/8jcfs5U886PuG4/ZygsiKt886PuG4/ZynPOj7huP2coLIirfPOj7huP2cpzzo+4bj9nKCyIq3zzo+4bj9nKc86PuG4/ZygsiKt886PuG4/ZynPOj7huP2coLIirfPOj7huP2cpzzo+4bj9nKCyIq3zzo+4bj9nKc86PuG4/ZygsiKt886PuG4/ZynPOj7huP2coLIirfPOj7huP2cpzzo+4bj9nKCyIq3zzo+4bj9nKc86PuG4/ZygsiKt886PuG4/ZynPOj7huP2coLIi5Vmv1LenVDaaOZjqctD2yt2SM5x7F1UBERAREQVjXf5hbv5hF7HKzKs67/MLd/MIvY5WZBB4LHC+R4eZIjGQ8gAkHaAO47utZSsFLLJK2QyQGItkc0AnO0AcB3nG9BsKMZUoghSiICIiAiIgIiICIiAiIgIiICIiAiIgIiICIiAiIgKFKhBWrX8ubt/AjVlVatfy5u38CNWVBgnbM6WAxyBrGuPKNx8YYIAHnwVnCwTmcTU4ia0xl5EpPEN2TjHnws4QV+9fK3TvlqfwBWBV+9fK7TnlqfwBWBARce4antVtqZKerqDHLGAS3ZJO/hjCyc4Lb8Ei5moxSk7IcWkEnOMY49CDqIuJRars9dVMpoKo8q/c0PY5uT1ZIW7crvRWqNr62dse18VvFzvIBvKDeUZXKtuorbdKg09LOTK0bRY9haSPFkb1q0PYnO+v5OunkqeSG3TOB2GDtd46Or0oLAoyFxazVdnoqo009WOUacODWlwafGQuPp+vbWa3uskNQ6WlMO0zDiW/qbx96C5otK13Wku1M6oopDJG1xYSWkbxg9PlCimu1JVV9RRQvLp6f8A2jcYwg3kXDrNW2aiqX081VmRm5wYwuAPVkDiujbrjS3OlFRRyiSMnGRxB6iOhBtomVx59T2mnlqYpqrYfTEB7S05yTjAHT5kHYRcePU9okoH1orG8ix2y7IOc9AxxWa1X2gu5lbRTF7osbTXNLSM+VB0kXMul/ttoexlbPsPk3hoaXHHWcDcptd7oLu15oZw8xntmkbJHjwejxoOki5Fw1Na7dVdjVFQeWAyWMY5xb5cBZrVe6C7iQ0M3KGM9s0gtIzwOCg6JC8NY0Oc4NAc7icbyuLNq+ywTSxS1RbJFIY3N5NxORuON3Dcty1Xugu4k7Cm23R/HaQWuHmKDo4RQSuVc9R2y1TthrKjZlIzstaXEDx4G5B1kWha7vRXeF0tDOJAw4c3g5vlHELnu1lY2tcTV7w7Z2dh2c+THBB30XOt96oLlSy1FJPyjISdsYILcDPDisttudNdaXsmjeXxbRbktI3jyoNxFo0t2o6uuqaOCQumpt0o2ThvnXPn1lY4JnRurNst4ljC4ekDBQd5FxL5WR1Ok6yrpJcsfA5zHtKjSk+NKUU08hIEZLnvd1E8SUHcRV8a0sRkDOyyMuxnk3Y9OF0LleqG1wRT1c2zFK7ZY5o2gd2ehB0EXBdrGxtn5I1o442g1xb6cLsyVEUVO6ofI1sTW7Tnk7g3Gc5QZUVfj1pY5JWRir2ds4DnMc0eckYC61XcKWiozVVMzI4AAdvOQc8MdaDaRcSk1XaKypZTx1JbI84aJGOaCerJHFdsFARSiCEUqEFZ038p9SfxYvY5WdVnTfyn1J/Fi9jlZkBERAREQVjXf5hbv5hF7HKzKs67/MLd/MIvY5WZBBWKmnE7XkMezYe5nbjGcHGR4upZSvEUrJQ4xvDg1xacHgQcEIMqIiAiIgIiICIiAiIgIiICIiAiIgIiICIiAiIgIiICIiAoUqEFatfy5u38CNWVVq1/Lm7fwI1ZUGCeSRk1O1kW2x7yHu/YGCc+kAedZ1gnnMU1PHybnCZ5aSODcNJ3+jCzhBX718rtOeWp/AF3+hcC9fK7TnlqfwBd/oQUo0sFX+UyoZURNla2nDg1wyM7LRw8hKwasLhqW10UNEyphjjL2Ugw0OJz5ugLvRWaoZrKa7l7OQfCGBue2zgD+i93+yyV0lPW0EjYLhTH+ze7gR0goK5e4btdaSONmm+xpoXAxTMkaCzHVhb16t95FZa7nS07aueCHYkheRufje4DcOno6gsk9m1DdZ4W3Kvp4aaNwc5tNtAu8S371aK2Wqp6201fIVEA2eTkzyb29RA86DlUl0pqy/0Lrtbai33IAtikyQ154YPSeK12zvpdZajqIscpFQue3IyMhrCPKt4WC73G70dZeZqUxUjtprIGntjx6fGAt2isk8Gq6+5yOjNPUxCNrOJ/V4jH/CUGpoi30smnW1UkLZJqtzzM54B2sOIx5N3DyrRsVLDR64vVPAwMiZAS1o4DJacfeVvRWO82eWaOx1cDqSV22I6hp/sz1DC9WDT9wob7WV9wqIpzUR7JczIJJIPDoG5Bi/Jr8nZfpLvwtWtbZjT6o1NO1peY4i8NHE4Gcfctilsd9s76ins9TS9hSSF7RK07Tc+7d6Fm03p2stV0r6mtmjnFSN7m5y4k5OQgr+lJK6ntr5aewiu5dxLpzI3Lh1YPn9K6VihulsrrrWfA7oIJYttkAeCNscAMeU9C2oLJe7NLURWWppTRyyGRrKhpywno3f53LpWKz1FFLNWXCrfU1k3HBOwwdTQg59Hqa61FZDDJYZ4mSPDXPJPagneeC1NP0sFTrW9vnhZI6NwLNsZ2Tnx+RXXguDZ7NUUF/ulfK9hjqiCxrScjf0oOLbqCkf8AlKuEZp49iGASRt2RhrsM344frFbUzuxvylQsiDWNqKU8rgfGwHHJ8fahdCjs1RBrGtuznsMFRCI2tB3ggM/7SlRZqiXWVLdmuZyEUJjIz22cO94QVi0VNZLeLlcIrM+vnM7m7UkoBhbnc3B9HmXQt0F252w3AWY0NPJEYp2scwh3E7Xp2eG/d410qyy3GkustdYZoIuyR/bwzN7UuH6wx07z/kr1a7NcXXM3G81gllaMRwRZEbejJHSUHMiuVHb7zcm2W01NbVulxNID2odk5GTvAzn0LVttTXP/AChROqqPsB88Ti+Jp+OA1xBOOJyPuXRhsN4s1XVCxS0baWdwcBO0lzd3DPSOpe6HTtxi1FS3asq21MgY5soAxs5BADR1DKDS0hQwVGpb7UzRte+GoLWbQBxl7skePcFntgDfym3VoGB2MDgdZEeT966enrNUWuvutRM+NzayflGBp3gZcd/1gopLNPBrKtu7nsMFRAI2tB7YEBn/AGoO487DC7BcQM4HSvnGmamvbLWV0NmNwlllIMz5BtNH7O9fSeKrMllultuFRNYZqZkFSduSGZu5rutuOCDS0/SXKLVU1bLajRUs8RaWtc3ZaQBg7uOcH0rB+Tu3wPNdXPY18rZeTYSM7I4nHlyPQu5Z7NWxV8lxu1Zy9U4bLI48iOMeIdP/AO00nZqiy0tVFUuY50sxeCw53YxvQc21f2P5R7pBF2kToA8sbuBOGb8de8+leLfWU+lqq+UkxDY2kVVMw5BkBB7UHf07I9J68dWls1RDrGsu7ns5CaIRtaDvzhv/AGrU1hpeW+zU01M+OOSMFjy/O9u4j0b/AEoObbYKuj0Lcbm0l1bWgyuLhghucZ9G0R5QsVgFfRWeNkOmW1DZm7ZmMg/tAd4O/ONxG5XgUUPYHYWzmHk+Sx/w4wq9HbdTW+EUdDWUctNGNmJ8zDttb0DzbkHNoqOvodH3yKtp308ZDnQxucCGg8QMLBK8SaR07QOmfEyrnDJNndlm0Qcnh0hWGCwVEem6yhlqeVrKsOL5Xk7IceAHUP8AFeDpjsrSdNaaqUMmhGWys3hrsn0jfhBtXOz29un56cUkfJwwOLARvaQ04OeKpVwlNXoiyiToqDHuO8gZCsjbXqaopBb6qvpW0rm8m+VjSZdn2ZI3ZXP1tbobfYLZQ0uWsZPsgnicg7z48oO/dbLbotN1VOykiDIoHuZhu8ODSQc9apddV1E2i7NCRJIHzPaQDgODTgNJ6/crKLTqSopTbqm40wo3DYdM1h5Vzf8AELp1WnaOexx21oLRC3MMm7aY4frZ8vHyoK9cW3KutTqEaWbE3Z2Y3Nkb/ZnoI3L3X2a7Vuk7Y0Q/6ZROy6B7hlwBwN+ccMFbc9v1VXQdiT11JDE4bL5Ymnbx/ity6aekmtlJBbquWCakdtMke8na69ryneg4lfd2VDqSDU9pmpJGygxVETsNYevOd2NxO88OsK8xlrmgsILSMgg5z41U6uyX+8iGmu1TRijEgfJyDTtOx0Anh/nirXExscbWMGy1oAA6gEGRERAUKVCCtab+U+pP4sXscrMqzpv5T6k/ixexysyAiIgIiIKxrv8AMLd/MIvY5WZVnXf5hbv5hF7HKzIBWOGSKQOMTmuDXlrtnocDgj0r2VjgjijDxC1rQXuc7Z6XE7/PlBmREQEREBERAREQEREBERAREQEREBERAREQEREBERAREQFClQgrVr+XN2/gRqyqtWv5c3b+BGrKg16ipZBNBG4OJmcWtI4AgE7/ADBbAWGaeOKWGN5w6Zxazd0gE+wFZggr96+VunT46j8AXfXD1BbLjV19urLZJCyak5T/AG2cdsAOjxArX5LWHdFt+o5BZPOm7rVb5LWHdFt+oU5LWHdFt+oUFl3dabutVrktYd0W36hTktYd0W36hQWRTu61WuS1h3RbfqFOS1h3RbfqFBZNyYCrfJaw7otv1CnJaw7otv1Cgsm7xKdyrXJaw7otv1CnJaw7otv1CgsvnTzqtclrDui2/UKclrDui2/UKCy+dRu61W+S1h3RbfqFOS1h3RbfqFBZdyjzqt8lrDui2/UKclrDui2/UKCyJu61W+S1h3RbfqFOS1h3RbfqFBZfOo3darfJaw7otv1CnJaw7otv1CgshUdKrnJaw7otv1HLiVceohqqgbJLR9mci/kiGnYAwc5HWgv44J51WuS1f0VFt8faFTyWsO6Lb9QoLIcJ51W+S1h3RbfqFOS1h3RbfqFBZfOo3darfJaw7otv1CnJaw7otv1CgsibutVvktYd0W36hTktYd0W36hQWTcnnVb5LWHdFt+oU5LWHdFt+oUFl860LpaaS7RxMrGOcInh7NlxGCuTyWsO6Lb9QpyWsO6Lb9QoLIAAm7rVb5LWHdFt+oU5LWHdFt+oUFkU7lWuS1h3RbfqFOS1h3RbfqFBZfOnnVa5LWHdFt+oU5LWHdFt+oUFlymVWuS1h3RbfqFOS1h3RbfqFBZcplVrktYd0W36hTktYd0W36jkDTfyn1J/Fi9jlZlX9N2mvoK241dxkhfLWOY7+yzjIzn2hWBAREQEREFY13+YW7+YRexysyrOu/zC3fzCL2OVmQQVip6eKmDxE3ZD3mR2873E5J9KynoXiKPkw4bbnbTi7tjnGTwHiQZUREBERAREQEREBERAREQEREBERAREQEREBERAREQEREBQpUIK1a/lzdv4EasqrVs3a6uoO4mCM/erKEGKZ8TZIRIW7bnER545weHmysqxSRxPkic9rS5jiWZ6Dgjd5srKEBFKIIRSiCEUoghFKIIRSiCEUoghFKIIRSiCEUoghFKIIRSiCCqzcPl9afo8vsKskhcI3Fgy4A4HWV8qqdYVUl8p7g+jibJTMdHyeTg5yDlB9XCLFSvkkpYnzMDJXMaXsH6rsbx6VmQQilEEIpRBCKUQQilEEIpRBCKUQQilEEIpRBCKUQQilEEKURAREQEREFY13+YW7+YRexysyrOu/wAwt38wi9jlZkEFYqaEwtka6V8m1I5+Xnhk5wPEFmKwUzJWNkEsvKEyOc04xhpOQPMEGwiIgIiICIiAiIgIiICIiAiIgIiICIiAiIgIiICIiAiIgKFKhBWaX9ItZ9Bb+JqsyrNL+kWt+gN/E1WdBgmgjllhkeCXROLmb+kgj2FZgsM0LZZYZC54MLi4BpwDkEb+sb/YsrUHpERAREQEREBERAREQEREBERAREQERQglFGVjkmjibtSPaxvW44QZVC41XqqzUm51dHK/9iHMhJ6ty0xqSvrTi12KqkB4PnIib96CyE9C+TV9oDdduoHNBjlqg7HAbDjtY9BI8yuppNUV3+3uFLQRn9Wnj2z6Xf0WjNpC4tusVfTXcvnY0/2tQwOIPDcOGN5QXJSq2JdV0YHKU1DcGt3f2bzG93j37lHOx9O7Fxs1fTY4uEe20DrygsyLjUuqLLVbo6+JjuBbKeTOf+bC6sc0crdqN7XjraQUGRFGUyglFClAREQEREBERAREQFBKlQUDKjKpdq1ZNzqrLZcJGmAzvigcWhuwQ4gA49C7uqa6ot2n6qrpX7E0YbsuwDjLgOB8qDsAqVz7NUSVNloqmd21JLAx73YAySMk7lstqoHvDGTRuceDQ8EnzIM6KFKAiIgIiIKxrv8AMLd/MIvY5WZVnXf5hbv5hF7HKzIBWClFQ1snZLmOJkcWbH7Ge1B8eFmKxU7pnCTl2NYRI4N2TnLc7j5cIM6IiAiIgIiICIiAiIgIiICIiAiIgIiICIiAiIgIiICIiAoUqEFZpf0i1v0Bv4mqzqsUv6Ra36A38TVZ0GCaIySwPErmCJ5cWjg/cRg+nPmWYLBUMmdNTuieGsa8mQftDBGPSQs4QSiIgIiICIiAiIgIoTKCUUZWvU19JRgmqqYYR/xvAQbCEqvT6ytbX8nSdkV0mcbNNEXfecBYxd7/AF35jZRTtP8AvKuTAH/KN6CyZ8Sxz1MNNGZJ5WRMHFz3AAKvOst/riTXX3kGnjHSR4A85wVmp9H2qMh9S2atlG/bqZC77uCD1UaxssL+TZUmokzgNgYX58mNywPvl7qiBb7BKxp4Pq3hnpbx+9d2moaWjaG00EcI4do0BbGEFabb9S1v55dYaJp/UpY8n0ngvcejbaX8pWvqa6T9qomJz6FYsIg1KW3UVEAKWkghx0sYAfSN62c71UhI/wD/AJMdHtu2Oxs7Od3DqVdbcaih11VVTpJTTRVTmSkk7LWFxbv6PJ5EH1BM9HSsU8zIIJJpSGsjaXOJ4AAZKoWhq+a4aurp5HvLZIZHhpJwMvbwCD6FxUH0+ZfPmWn4d1jdqeWrnhZEdocm7yDC7NHoqGjrIagXOtcYnh4aXDBIPA+JB3qq20NYP9Ko4Jt2MvjBI865MujbTtbdKKikeP1oJXD2rWr7bWX+/TQVL6ukttM1uwGdqJXdJz5yFrxQu0rqKipoqmeekuJcwxyHaLHAjBHp49WUHQNnvlIzFvvzpccGVcYdn/mG/wC5eezdU0eeyLZS1oHTBLsE+Y+5WQBMbuKCvc7oIB/rGgrqE9csJLfMR5Vu0mo7PWENgr4S4jc1ztk/euoWggg8DuK59TYbVVZ5egp3E9PJgH0hB0A4OGRvB4EdKnKrr9H0THB1vqaygcOiGY7J8xz7V4bbNSUeOxr1FUtH6lVFx84yUFlUqtuuuoaPPZVkZUNH69LNnPkad6mPWNvaS2tgrKEjpngOPSMoLGi59NerbV47HrqeQkZAEgz6Fv5QSigFEEqEyiD5pT2P4br9Ssi2W1UNWHQvdux278jz49i3669fCmhrhTzkiupQxk4JG8h4G0PLhdTSlDU0161BNPDJHHPU7UTnDAeNp5yPSPStDW+mpqj/AE+2RF0r+1nijG94zkHHTvxlB4ulbUR6Z09b6WV0Lq9kcbpGnBDcNHH/AJgvd60hQW2yyVdDJPDVUrTIJQ85cR7PMtmvstVU6XtT4GFlwt8ccjGuG/IAyPLuHoXi5XK7Xe2G3QWWqgmqAI5JJW4jYP1jlB39O1ktwsdJVT45WRmXY3AnhldNaVqomW62wUcbtpsLA3a6z0n0rcQSihEEosU00dPC+aVwbGxpc5x6AFr0t1oKzApqyCUnoa8Z9CDi67/MLd/MIvY5WZVnXW+gt38wi9jlZgcoIKxwSPkD9uJ0Za8tGT8YA7j51lKwUsxnbITE6PZkczDv1sHGfOg2EREBERAREQEREBERAREQEREBERAREQEREBERAREQEREBQpUIKzS/pFrfoDfxNVnVYpf0i1v0Bv4mqzoNeo5flqfkdnk9s8rnjjZOMefCzhYKh8zZqdscYcxzyJD+yME59ICzhBKIiAiIgIiICIiDVuFU+jo5J46eWpc0boohlzt+NypNZrm4Oq+x46SK3ZJG3V7RI8oA3egq/nescsEU7NiaNkjep4yPvQVWjoay8MzPqnlmnjHQlrcf8w3+kLfpdIWWndtupeyH8S6dxfnzcFlqdJ2WoO0aFkb+IfESwg9e4rUGma6lObdfq2PqE2JB96Dvw08EDAyCGONg4BjAAPQsuN6rjpdVUQG3BQ3Fo6Y3GN58ud3oUN1byBxcrTXUnQX8nttHnG/7kFlwi5VLqOz1mBDcICTwDjsn0HC6jXBzQ4EFp3ghB6RQD4kyglQVKgoKcP0on6L/APFc2mpDXVmr6drdtznEtb1uDnEefIVk+BagaxN424uQ5Hk9jJ284xwxj70stkqLdfLrWSvidFWP22BpO0N5ODu8fWg4Mt2qbxpK3UFNIX1ta7seTtt+GjtiTx3jBPiJWxYYG0v5Q6+BoAbFQsYAOG5sQW1ZNJuteoqmvL4jT9saeNucs2j0jGBgbty3aSzVEGsa27ufEYJ4BG1oJ2gRsDfu4dqgrEVsqrprK8R0tymoHMO058WcuG7duIVgtumrlRV8VRPqKrqo2HLonh2HbvG4+xZrVZaii1HcrjJJEYqrcxrScjhx3LvoNW5VQobdUVWztcjG5+yN2cDK4GjaM1dK2910jp6yoLthzznk2AkYA6OBXfuMU09vqIqcsbM+MtjLxlocRuyMHd5l4s8FVTWyGGukjkqGg7bomhrTvOMAAdGOhBugYUqEyglFGVz6u+Wyiz2TXQRkdG2CfQN6DoFQq5JrCmlcWWyirLgf2ooyGek+5G1Gqa7/AGVJSW5h4OmdtvHjwN3pQWLcFqV1xt9E3/TqmCIY+LI4ZI8nFcXmxX1mfhS/VUrTxZABGP8APmW7SaUstIQ5lCx7+JdKS8k+dBwa2s0vcJHMpLRJXTZ/8pAW7z0kjC5sNg1FLUPNrZU2uldwjfVkY8uN/wBy+jxxRxMDI2NY0cGtGAvWEFVotK3Hkf8AT9RXEy9UFQ4Aenj9y2OasvhBeftJVjUoK3zcuI4akrsdGQCnNy5eEld9UKyIgrnNy5eEld9UKObly8JK76oVkRBW+blx8JK76oTm5cvCOt+qPerIiCufAd8buj1NIGjcNqka4+c53p8Cag8KX/Y2e9WNEFc+BNQeFL/sbPenwJqDwpf9jZ71Y0QVC72i9xWmrfNqJ00bYXF0fYjW7Ywd2c7sqhUVgu1dg01DOWng4tLR6TuX2ogHipwg+f2vTGpo2sEtxZDGw5bHI4yhp6w0ggK+xBzY2h5y8AAnrK94RAKw01RHUteY89pI6N2RjeDgrKcY3qGbODs44nOOvpQe0REBERAREQEREBERAREQEREBERAREQEREBERAREQEREBQpUIKzS/pFrfoDfxNVnVYpf0i1v0Bv4mqzoNeed8U0DGwue2Rxa5w/UABOT5wB51nCwT1Aimgj2HOMzy3I4NwCd/oWYIPSIiAiIgIiICIiAiIgKCMqUQRhMKUQc6rsdrrsmqoYJHHi7YAd6RvXL5nUcBL7dV1tA878wzHB8oPEKyqEFZNFqqjOae50tc0fqzxbBPo96lt+vFJn4RsExaOMlI7lP/AG8fvVlwmEHAp9ZWaZ+xJO+nfwInYW4PVnguvT1lNVt26Wpimb+1G8O9i9T0lPUtxPBHKP8AjaCuPU6Ps0zjJHTupZOh9O8sI8g4fcg7ilVtunrrR5Nvv8/7lS0SD7+HmUGt1TRH+3t1LXMH69NIWn0H+gQWXG5ThVuLWNPEdm50FbQEHBdJEXMHnG/7ltO1bYmxcobjER1AEn0AZQdnh0qVWnapqKogWqyVtRng+Qcm0+co0asrm9u6itjSegcrIPaEFkLhjJ3eNcyt1DaaAkVFfCHfstdtO9Ayuc3SQqXbV0utdWdbDJsMPmC6lHYbVQgdjUEDCP1i3aPpO9Byxq+OpJbbLZXVpHBzY9lvnJ4KDJqutOWQ0VtjP7buUePRuVlDQ0YaAB1AKcIK5zXlqx/ra81tUDxjYeTj+qFt0elrLRkOjoInOH60g2z967ClB5DQAAABjcpwpRBGFKIgIiICIiAiIgIiICIiAiIgIiICIiAiIg8leImRMDhE1jQXEu2QBlx4k46V7KxwwxwBwjaG7Ti92OkneSgzIiICIiAiIgIiICIiAiIgIiICIiAiIgIiICIiAiIgIiIChSoQVml/SLW/QG/iarOqxS/pFrfoDfxNVnQatZVtpGMe+KeQOdsgQxOeR5QBuHjU1VU2kg5V0csgBxsxRl7vQMlbGEwg15qpsNNy5jmcMA7DIy5/1RvXoVDTSio2JdnY29gsO3wzjZ458SzYTCDBT1LaiAStZKwHPayRljvQd6ilqm1UZeyOVnbFuJYyw7vEd+FsJhBrU1YypfK1kUzOSOCZYnMDvISN/mSKsbLVSU4ina6Pi50TmsPkcRgrZwowg12VjH1j6YRThzG7W2YnBh4cHYwTv6+tH1bWVbKcxTlzxnbbE4sHlcBgFbGEwEGCaqbDLDG6OVxlOAWRlwb+8RuHnSrrGUjWufFPIHO2QIonPI8oA3BbGFGEGGpqW0sJleyV4BA2Yoy93HqG9RLVsipOyDHM4bIdsMjLn7/+Eb+lbGEx40GEVDTSdkbEuzsbexsHb4Zxs8c+JRT1LaiAStZKwHPayRljvQd6z4TCDBTVTamMvayVgDi3ErCw5HiPQopqxlS6VrYpmcm7ZJkicwO8mRvC2MJhBrR1jZKuSnEU4cwZL3RODD5HEYKMrGOrHUwinDmt2tsxODDw4Oxgnf1rYwmEGB9YxlUynMU5c8Z2mxOLB5XAYBUzVTYJImOjlcZXbILIy4DykbgPKs2Ewg16yrZSsa58c8m07ZAhic8jxnHAL1U1LaaB0rmSvAIGzFGXu9AyVmwpwg1papjKPsh0UzmlodsNiLn7+jZG/O9cqrmtNnjpq/4NDH1MjWNMdOBJkgkZGM53cF3sKuax3Ns/8yi9hQdulqG1MAlbHKwHPayRljvQd6UtS2pjL2MlZhxbiWMsO7xHo8az4Wld7lHaaB1XNDNLEwgOEQBLQenBI3IMtNWMqXzNbFOzkjg8pE5gPkJG/wAyMrGvrJKYRThzBkvdE4MPDg4jBO9KCsir6KKrpyTHK0ObniPEfGtGsv8ASUl4p7YWTS1E2MCIAhgPS7JGOvp3IN5lY19Y+mEU4c1u1tmJwYeHB2ME7+GetJKxsdXHTmKcueMh7YnFg8rgMBZx4/vU7vEgwz1TYHxMdHK4yu2QWRlwHlI4DyrzWVjKNjXvimkDnbOIYnPI8oA3BbBTcgw1NS2mgdM5kjw39WNhe4+QDevMlY1lGKkxzFpaHbDY3F+//h4538Fs48aYQYW1DXUwn2JACzb2Cwh+MZxs8c+JRT1Tain5ZsczG7+1kjcx27xEZWfHjTCDXpKttXFyjY5oxktxLGWHd4j0KKasZUvlY2OdhiODysTmB3kJG/zLZx40wgwR1LZJ5oQyUGLGXOjIac9RO4+ZeW1jHVrqURT7TW7ReYnBh8jsYz4lsYU48aDWfWMjqo6cxzlzxnabE4sHlcBgelJ6xkE0UTo53GU4BZE5zW+UgYHnWxhThBr1dY2jja98U0gc7GIonPPlIA3BeqmobTQOldHK8Nx2sbC9xycbgN6y4TCDFPUNggdM5kjwBnZYwucfIBvRlS11KJwyUAs29gsIfjGcbPHPiWXHjU4QYKaqbUwcs2OVjd/ayRuY7d/wkZUUlW2riL2xzRgOLcSxlh8uD0LOiDXpqxlS+VjYp2GI4PKxOYHeQkb+HQvUdS2SplhEcoMWMudGQ056idx8yzJhBgFWw1jqXk5g9rdrbMTgw+IOxgnxKJKtkVVHTmKdzpBkObE5zB5XAYHnWxhMBBr1FYynlijdFO8yHAMcTnAeUgYHnSrrG0bGvfFPIHO2cQxOeR4yANwWwmEGGqqG00DpnsleG4y2Nhe478bgN54qaeFkAeGF2HPLzk53k5Ky44IEHpERAREQEREBERAREQEREBERAREQEREBERAREQEREBERAUKVCCs0v6Ra36A38TVZ1WKX9Itb9Ab+Jqs6AiIgIiICIiAiIgIiICIiAiIgIiICIiAiIgIiICIiAq3rL4tn/mUXsKsiresvi2f+ZRewoLGsVRDHUQvhmYHxyAtc0jIIWVEFJpqkaKq56Ksmkkt8kZlpXFpJDulm7/PSuhpa0P2nXu4sJuFXl4z/ALth4AebHkG5av5QR/ZWscc1QVv3cMIKp2der3WVZs1TT09HTP5IPezaMrgN5GQd3BZ7Heq34SfZ70xra1rdtj2Y2ZG+bgVW9OWGgeauiulXNTVtPLjYZMGBzSBhwzx6d/Vhdaw0llj1DL8Gdn1c9PGduYua6Lfuxndkno6OKCKG6X3UfLVFsqaWigjkLGRyM2nuwAcnIPWF29M1tdV0czLnE5lVTyuie4twH46RuxjyKuQUNivlRU1UEk1orIZDtjbDHde0R0ebqXS0RcqiqkuVHNVOq46SUCKdxy54JdvJ6eAPnQWtERAREQEREBERAREQERQglFGUyg4errhVW2zieikDJjK1gJaCMFaoodWkZF4o9/RyA9ynX39wMP8A9xH7VZGjtR5EFa7B1d34o/UD3J2Dq7vxR+oHuW5VXt0GqqOzCAFtRCZOU2t7cB27GP8Ah6+laV81YLPfIaGSna6J4aXSl+NkE4Jxjo4oJ7B1d34o/UD3J2Bq7vxR+oHuVkDgQCN4PAquS6qa3VTLNFAJGlwY6Xb+KcZIx4kEdgau78UfqB7k7A1d34o/UD3LHNqe4OvNXb6C1CpNMcF3K43dfBZBedR5GdPAD+OEDsDV3fij9QPctvTlTcJX18FynZNNTTBgcxgaMbIP9V2W5I37j1Lj2L+9b39Kb/02oO2iIgIiICIiAiIgIiICIiAiIgIiICIiAiIgIiICIiAiIgKFKhBWaX9Itb9Ab+Jqs6rFL+kWt+gN/E1WdAREQEREBERAREQEREBERAREQEREBERAREQEREBERAVX1zIYaW2StY6RzK+NwY3i7AduCs6rmsvi2f8AmMXsKDzzrq/Bu6+pPuTnXV+Dd19SfcrLhEFRrL4a4Riq0pc5RG7bZtQncevgtjnVV+Dd19SfcrMiClVtwguE3K1mkLjNJjZ2nQHOFmor2aCHkqTSlyhjznZZARv6+Ct6IKRV1tNXS8tVaNr5ZDxeac5PlOFtUV9dQQCGk0rcoYwc7LISBn0K2ogrXOur8G7r6k+5OddX4N3X1J9ysqIK1zrq/Bu6+pPuTnXV+Dd19SfcrKiCtc66vwbuvqT7k511fg3dfUn3KyogrXOur8G7r6k+5OddX4N3X1J9ysqIK1zrq/Bu6+pPuTnXV+Dd19SfcrKiCtc66vwbuvqT7lhqtU1hpZQNP3SI7Bw8xkBu7jnHQrWsc0TZoXxPzsvaWnHURhB8jpNZXylLcVnKtH6srQ7Pn4/erNa9d1lSQySzyTvxxpsnPm3+1d6h0lZaEhzKJkrx+tN2/wBx3LssiZG0Nja1jR0NAAQVzXhzp9h/+4j3dW9WVvxR5FW9ejFgb9Ij9qsjfijyIKhcv0n2n6K72SrQ1NbWXXW8VG/I26U7JHQ4B2Pvwt+47/yn2n6K72SqKz9JdHu/8ufY5BtafvzXaQdWTEmShYY5ATvcWjd6RhVW1UU1PqWy1VVtcvWudM8O8ZOD5xvXuelmg1LVafhaBT1tVHI7H7AO1u8XuXdvzQzXFhAGAGkD0lBoUtyktutby+KgqawvIaWwNLi3hvKsNBqGoq6yOB9juFO15wZJYyGt3dK5unvl3ffIPaFcMIJC4ti/vW+fSm/9Nq7S4ti/vW+fSm/9NqDtoiICIiAiIgIiICIiAiIgIiICIiAiIgIiICIiAiIgIiIChSoQVml/SLW/QG/iarOqxS/pFrfoDfxNVnQEREBERAREQEREBERAREQEREBFCZyglERAREQEREBERBBXznV2pZfhNlDLRBhoatswdynxwMkdG7IIK+jHivmf5SqQRXenqWjAmiwd3S3/AAIQXfTd2kvdrFZJTiDaeWtaH7WQOngOnPoXWXNsFGbfZKOlc3ZfHENsf8R3n7yV0kBERAREQEREBEUIJRQDlSgIiICIiAiIgIiICIiCs69/uBn0iP2qwNmiLR/as4ftBYbnbaa60hpqxhfESHYBxvC5PMmyfMS+ud70HYc2kdOJnciZWjZa/dtAdQPnUltI6cTkQmVowHnG0B1ZXG5k2P5iX1zvenMmx/MS+ud70HYLaUzCY8iZWjAecbQHVlHNpXyslfyLpGfEe7BLfIehcfmTY/mJfXO96cybH8xL653vQdljaRkz5WCFsj/jPGAXeU9Ky8tF86z6wXB5k2P5iX1zvenMmx/MS+ud70He5eL51n1guPYXB1zvZBBBqm7x+41YeZNk+Yl9c73rpWq0UdoikjomOY2R207acXZOMdKDoIiICIiAiIgIiICIiAiIgIiICIiAiIgIiICIiAiIgIiIChSoQVml/SLW/QG/iarOqxS/pFrfoDfxNVnQEREBERAREQEREBERAREQEREEFVC31epbt2VLSVVFHFFUPhAkjJO4/wCKt+Mqu6K/Mbh9Pl/og89jau7vt3qinY2ru77d6oqyogrXY2ru77d6op2Pq7u+3eqKsi0bxWPt9pqquNrXPhjLwHcCR1oOT2Pq7u+3eqKdjau7vt3qiunYbg+52amrZWNY+VpJa3OAckbvQuhlBXOxtXd3271RTsbV3d9u9UV073d4bLbnVkzHyNDg0NbxJPBbsEomgjlAwHtDsdWRlBX+xtW93W71RXOuunNQXd9O6trKB/Y7i5gDCAc4zndv4K658SIK52Pq3u63D/0io7H1b3dbvVFdm61D6O11dVGGufBC+QB3AkAnf6FwpNSVDdFx3tsMXLuONg52fjlv9EGTsbV3d1u9UU7H1d3dbvVFbGk71LfbW6pniZHIyUxkMJwcAHO/yqNWX42G3MmibG+okfssY/geknGQcDd6Qgwdj6t7vt3qinY+ru7rd6p3uWO56lqaLSlHdWQxOmqS1pa7OyMgnr8S1heNYuAIsdPgjI3/AP8A0g3extXd3W71RTsbV3d9u9UV0bDU3Kpo3vu1KylnEhAYw7tnAweJ8a6iCtdjau7vt3qitWrrNRWyrt4ramjkhqapkJEUZB3nereq1rD/AG1j/mUSCyBSoUoCIiAiIgIiICIiAiIgIiICIiAiIgIiICIiAiIgIiICIiAiIgIiICIiAiIgIiICIiAiIgIiICIiAiIgKFKhBWaX9Itb9Ab+Jqs6rFL+kWt+gN/E1WdAREQEREBERAREQEREBERAREQFXNFfmNw+ny/0VjVc0V+Y3D6fL/RBY0RQgrurLnPTMo7dRvMVVcJRGyXojGQCfLvH3rj3ywXO32isqorxUVO1HieOUZDmdOMndjeV0tZUcokt12iY6UW6XlJI2jeWZBJHk2fvWnfdV0VxsVVT29k88skZDgIziNu7JJ8SD3bRcXaJtsVtLWPlOxLMSByLCTl3mXKvVE+w07qul1LNJVNIIhc/JeCRndnz+QKKqGodpaysqXyxWs57JMbTtjeSCfEsd7bp+S0yR2CifU1JDduVrHkxNBySSRx3Y86Doa15au0xR3M1EkbJGROdTDe0lwznPWM4XWliukGn6Ckopy90gDZqt5G1Ew7848Q3eZcvUI5T8nNByeXBscAON+MNwfvWte69tyobU5kk/wAER4ZVyRNILXAAYPp+9BivNLJYIjU0upJJaoEEwvfkuGd/Sf8A9K90VdFPQU1S97WctE14DiAd4yqDfI7BJZ5xYKF08rdnbnYx5EQzxJPAnGPSrTb7NbbtY7ZJW07Z3MpmNadojG4btxQbt9ljk09c9h7XYpZM7JB/VKqMv6Jov3v/AMxVkr7TQ2rTl1bQU7YRJTSF2CTnDTjj5VXJ2Ob+SqFpaQ7azgjfgykhBt6UItF5+DdrENdSx1MLSc9ts9tj0O9C0NVf64uVzkDiae1QBoLTuEpcAR19DvO1dC+wVMFist4o88vQRxkt372uaAQcb8dB8RKGifSfk6qHSg9kVDDPJ15cQR92PPlBo6gGfycWnd+tH+Fy6DNW3URtA09UEAYzk9XkWhf2Od+Tm1hrTudGTgcO1cPar9DvhZ+6PYg1rRVy19uiqZ6d1NI/O1E7i3BI/plbyjClAVb1h/trH/MovarIq3rD/bWP+ZRe1BZEREBERAREQEREBERAREQEREBERAREQEREBERAREQEREBERAREQEREBERAREQEREBERAREQEREBERAREQFClQgrNL+kWt+gN/E1WdVil/SLW/QG/iarOgIiICIiAiIgIiICIiAiIgIiIIzhV3RX5jcPp8v9FYiMquz6JstRM+WSGUve4udiUjeTvQWJFWuYVh+Yl9a5OYVh+Yl9a5BZTvWNkUbC5zGNaXHJIbjPlVe5hWH5iX1rk5hWH5iX1rkFjLQ5pBAIPEEcVjhpoKcOEEMce0cu2GgZPjwuBzCsPzEvrXJzCsPzEvrXILIWjBHBeGQxsj2GRtaz9lowPQq9zCsPzEvrXJzCsPzEvrXILDFBFC3ZhjbG3OcMGB9y98FW+YVh+Yl9a5cbUWlLVbhbuxopB2RWRwvzITlpzn2IL9xUYCrXMOxEn+wl9aVPMKw/MS+tcgsmN2Ewq3zCsPzEvrXJzCsPzEvrXILJhSq1zCsPzEvrXJzCsPzEvrXILKirXMKw/MS+tcnMKw/MS+tcgsqrer/APbWP+ZRe1RzCsPzEvrXLJTaLs1LUxVEMUokieHtJlJ3g5CCwqVClAREQEREBERAREQEREBERAREQEREBERAREQEREBERAREQEREBERAREQEREBERAREQEREBERAREQEREBQpUIKzS/pFrfoDfxNVnVYpjj8otZ9Bb+JqsjpGsGXuDR1koPaLBT1UFU1z6aaOZrTslzHBwB6shZkEooRBKKEQSihEEooRBKKEQSihEEooRBKKEQSihEEooRBKKEQSqzqp3KXWwUrgDHJV7Z68tAx7SrKqzqbfqLTo6eXefuCCzBSoUoCIiAiIgIiICIiAiIgIiICIiAiIgIiICIiAiIgIiICIiAiIgIiICIiAiIgIiICIiAiIgIiICIiAiIgIiICIiAiIgIiICIiAoUqEFRv1mvzr1NcrLPCwyQiItyNsjp4jA6OlUq6WzULSX3GCslxxc4l49IyvseEIyg+eaMZqA2d3wVJQNg5U5FQHbW1gZ4DGF3+T1l89Z/RJ7lYw0AkgYzxUo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WsvnrP6JPcuXWtvLdSWP4XfROHLO5PsYO6hnOR5FdyvlF31Jc49RGaR0LpaGSSOPtO1G8tO7rQfWFK0LLPUVVopairAE0sYe4AYG/ePuW+gIiICIiAiIgIiICIiAiIgIiICIiAiIgIiICIiAiIgIiICIiAiIgIiICIiAiIgIiICIiAiIgIiICIiAiIgIiICIiAiIgIiICIiAiIgIiICIiAiIgIiICIiAiIgIiICIiAiIgIijKCUUJlBKLXNXTNdh1RECOgvCxzXW3wNzLW07B1ulAQbR8S+X6ktPL6+FKGhkdW+Nwx1EDaPpDlfzqCzd9aP1zfeufNUadlvMF1ddaYVELCxoFQ3ZI38R5ygsDQAMAYAXtcznBZh/wDVaP1zfevUd9tMrwyO5UjnHgBM3J+9B0UWv2bS90w5/fCyskbIMsc1w6wcoPaLznoU5QSihSgIiICIiAiIgIiICIiAiIgIiICIiAiIgIiICIiAiIgIiICIiAiIgIiICIiAiIgIiICIiAiIgIiICIiAiIgIiICIiAiIgIiICIiAiIgIiICIiAiIgIiICIiAoJwhVcrbncrlXVdtszIoux8NmqpSe0J6GjG88UHSuN9ttr3VlXHG87wzOXegb1y+ctbXAGzWaonjPCec8mw+MdYW5a9N2+ga17om1FTxfPMNpznde/guxjzoK3Hb9SV4c6tusdA3O6KljDj53HeFLtKGoP8ArG8V9W3oZt7DfQFZAMIUFUq9PaRt2y2uZFE5w3crUODnDrxtJb6LRvZDYqRlDLK84a17+UyeoBxO9c6vbRjXM41AGmlfCBTukyGDGDx4da27rY7VeYGPsE9HFWxODmuieACOo7PDy49qDuzWmx08TpZrbb42NGXOdAwAefC9tslme0Oba6EtIyCKdm8ehVf8otdUNooqI0r+TfsyOnGdnayRs8PIV2G6gZRadpqyrgfHPI3Zjpv13EbhgeMYPnQdH4Cs/eqh+zs9y8S6ds0sZY610gB47MLWn0gZXJ53yUjIpLraKqkhlOGybnDz8P8AOVtah1NHZOwnCndUMqskFpwQBjgOn4yBzK093vHrpP8AuWJ+ira07VFLV0bxwdFMd3pWudZPpnwyXG01NJSTHDZnb/Jkf586tTHB7Q5u8EZBQV4WG8QgGDUlTtAbuVia8Hy5Kwit1PbXDsyhguMP7dK7ZcPNjf6FaVGPGg4NPrC0SyclNLJSTA4MdSwsLT1HoC7rXte0OYQ5pGQRwIWGpo6erj2KmGOZuMYe0O9qrr7XXadnnqrHCyoo3jL6JzjkEdLSc9Z3e1BagcqVpWu4QXSgiq6d2WSAEjdlp6QcdIW6gIiICIiAiIgIiICIiAiIgIiICIiAiIgIiICIiAiIgIiICIiAiIgIiICIiAiIgIiICIiAiIgIiICIiAiIgIiICIiAiIgIiICIiAiIgIiICIiAiIgIiIIKqtomjtup7rS1hMMlZK2SnLtwkGDuB6/ErUtO42ukulPyNZC2RvEE8WnrB4hBtgqQcqsi1361uxbbiytpxwgrB2wHicN+fQoZqqWjfyd6tVTRu+djHKM9I/plBaFB6Fz6G922447ErIpCeDc4PoO9b6Cuw3Kgv10rbVXUceaV45NkwBc/GQSB6OHEFcvU+mqG20U12tr30U8GHNDHYaTkBdy86aorvKycufTVTDkTQkBx8RWtT6RgbVxT1lfV1rYzlsc7g5pPRkdKDm6wkml0NRSVJJmdyLpMjB2i05yOjel5HJ6m03LJ2sWwG7TuGccPvCst7tEN6t7qSdzmNLg4ObxaR1fetU6ZpJbOLdWSz1TAS5skju3aejZPRhBr66fTDTFS2p3ucWiIDjtZyMebOfFlcG6j+z0ZtnPxMk/+n1ruRaOpTKx1fW1ldGze2Kd+W561ztd00U1ysFM8YikmdG4N3dqSwHHVuQdHXr6Zumpm1IJc5zeSA47ec58mM5XZtTZmWukbUuDpxCwSOHS7AyuRHpCldO19dWVlexhyyKeTLQesgDerCMNAAxjgEHtQsNRVwUrdqomjib1veG+1cWq1fbIn8lSGWvn/AGKZm1jyngg75WjdrpS2ikNTVvIGdlrQMuceoBcltVqa4sPI0VLbo35AfUPLntHWAOnyrYt2m44ars24VMlwrB8WSUbo/wB1vAH3DggjSFBUUNrlNVEIpKmd0/J5yWA4wDu47l31AGFKAiIgIiICIiAiIgIiICIiAiIgIiICIiAiIgIiICIiAiIgIiICIiAiIgIiICIiAiIgIiICIiAiIgIiICIiAiIgIiICIiAiIgIiICIiAiIgIiICIiAiIgKFKIIx41GF6RBx7hpm0XF7pKijYJHcXs7Vx9HHzrQGiLdD21FUVlJL+3FMQVZ0QVo2O+x/7HUshDfitkpw7PlOVhe3WULtlj7fUD9sjZ+7crUgCCqcprX5m3en/FOU1r8zbvT/AIq2IgqfKa1+Zt3p/wAV4eNYvc1z6a2Ocz4pO8jyK3qEFZbbNTVI2qi+RUxPFkFOHgeLJwvZ0rJVA/Cl5rqvPFjXcmw/8oyrHhEFep9FWOB+12KZMcBJIXAeZdunpKelj5OmgjhZ+zGwNH3LOiCAMJhSiAiIgIiICIiAiIgIiICIiAiIgIiICIiAiIgIiICIiA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6" t="48647" r="25874" b="25676"/>
          <a:stretch/>
        </p:blipFill>
        <p:spPr bwMode="auto">
          <a:xfrm>
            <a:off x="971600" y="2780928"/>
            <a:ext cx="7083188" cy="187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dirty="0" smtClean="0"/>
              <a:t>Identifying QPPs in Solar Flares using EMD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3618771-18F3-48FA-85A8-4AE0940D9DA4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1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0" y="31008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/>
              <a:t>Main </a:t>
            </a:r>
            <a:r>
              <a:rPr lang="en-GB" sz="3600" dirty="0"/>
              <a:t>i</a:t>
            </a:r>
            <a:r>
              <a:rPr lang="en-GB" sz="3600" dirty="0" smtClean="0"/>
              <a:t>ssues with EMD</a:t>
            </a:r>
            <a:endParaRPr lang="en-GB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Identifying QPPs in Solar Flares using EMD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8771-18F3-48FA-85A8-4AE0940D9DA4}" type="slidenum">
              <a:rPr lang="en-GB" smtClean="0"/>
              <a:t>27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5760640"/>
            <a:ext cx="1115616" cy="1124744"/>
          </a:xfrm>
          <a:prstGeom prst="line">
            <a:avLst/>
          </a:prstGeom>
          <a:ln w="28575">
            <a:noFill/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BDABALDA4MChAODQ4SERATGCgaGBYWGDEjJR0oOjM9PDkzODdASFxOQERXRTc4UG1RV19iZ2hnPk1xeXBkeFxlZ2P/2wBDARESEhgVGC8aGi9jQjhCY2NjY2NjY2NjY2NjY2NjY2NjY2NjY2NjY2NjY2NjY2NjY2NjY2NjY2NjY2NjY2NjY2P/wAARCAL9ArIDASIAAhEBAxEB/8QAGwABAAIDAQEAAAAAAAAAAAAAAAEGAwQFAgf/xABZEAABAwMBAwQMCQkECAUEAwEBAAIDBAURBhIhMRMWQVEUIlRVVmFxgZGTsdEVMjZTdJKUobIHNDdCUnJzdcEjNeHwJCUzQ2KCs9ImRIOiwkVkw/EXJ2Xi/8QAFAEBAAAAAAAAAAAAAAAAAAAAAP/EABQRAQAAAAAAAAAAAAAAAAAAAAD/2gAMAwEAAhEDEQA/APoCIiAiIgIiICIiAiIgIiICIiAiIgIiICIiAiIgIiICIiAiIgIiICIiAiIgIiICIiAiIgIiICIiAiIgIiICIiAiIgIiICIiAiIgIiICIiAiIgIiICIiAiIgIiICIiAiIgIiICIiAiIgIiICIiAiIgIiICIiAiIgIiICIiAiIgIiICIiAiIgIiICIiAiIgIiICIiAiIgIiICIiAiKEEooRBKIiAiIgIiICIiAiIgIiICIiAiIgIiICIiAiIgIiICIiAiIgIiICIiAiIgIiICIiAiIgIiICIiAiIgIiICIiAiIgIiICIiAiIgIiICIiAiIgIiICIiAiIgIiICIiAiIgIiIChFyLtqCktr2Q9tU1bzhlPDhzz5eoeNB18qM78dKrDo9VXF5zLTWuE8GtAkkA8Z4Z9CyjSMMzc19yuFVKfjOMxaD4gBwCDq1l4t1CcVVbDEepzxn0LmHW1gBI7NJI6onn+i2KTSlkpMbFBE93XKNv25XXa0MaGsaABuAAwAgr51pbX/AJnDW1vX2PTk49OFjk1Lcqhv+rbBVuzwdUYjHo/xVhM0QJzI0de/C9tc14y1wI8RyEFW+GdVeD8frf8AFPhrVXg/H63/ABVq2hnHT1KUFXi1Be4Mur9PTbHQad4cR5R6FlGsqRpzPbrpBH0ySU3at8uCVY0KCvc+NP5/PT5eRf7lu0morRWECCvhLicBrjsk+Y4XSOCcHpC51Zp60VxJqKCEuPFzW7Lj5xgoOkHAgEbwUz4lXOZdtYMQT1sDf1WxzkBvkysbqDUlucewbjFXRDhHVjtj4shBaAcqVwaLUkbqsUN0gdb6wjIbIRsP/ddwK7gORlB6REQEREBERAREQEREBERAREQEREBERAREQEREBERAREQEREBERAREQEREBERAREQEREBERAREQEREBERAREQEREBERAREQEREBERAREQEREBERAREQFClQg4GqK6drae10ZLKqvJY2XOBG0YyfLvW9arLQ2qLZpoWiQ/HlO97z1knetbUdrlq4oqyiyLhRkvgOdxORlpz1gJaNRUlxk7HeySkrAO2p5hsuz4s8f8AO5B2sImUCCVytST1VNYayWiGZ2sy3xDIyfMMrqrRu1fDbbfLV1LXOhYO2DRnju4eXA86Cp2Cxadr7XHUTy8vUSxgSmSbBa/AzgbuBW5p2y19ivtXFH29qezaY5zt4PQAOviD17j4llqNG2K4Qulp2GLlRlkkL8t8w3haVqNzsGoKSzVFYKukqGEsOy4uZgHh1DI8Yx1YQaFk1PBLq+omf2S6KtLYoGkA7BJA3jO4eTKtFRqihiqZKaniqa2aL/aNpY9vZ8ZOQPQuVYiBrq+OPAMBJ8W5eKC5VMz6nmtZYWwul7eqmkw156d2QenoKDuWTUdDfHSspWyxyxfGjlbh2OvcSFzna9tA228nVGRr9jkxGC53jG/GPv8AEuZY+zD+UKqFwfE+o5Ah3JDDR8XAHmWx+T2GPF0n2RypqNgnxDJx96DXm1ZTs1iyR8VY2JkHY/JOYARIXZzs54Yx4/Er4N+VXHfpCb/Lf/yFWIIJUEZG9SmUGrW0NLXwmKrgZNGeh4zjyLh2aaW0XuSwS7csDmmekeXZLGfsnPQCDhdW53qitTWdkyHlHnDImAue4+IBcyyUc9wukt9rmyROcDFSwvGCyLrI6z92/jlBZAcqVClAREQEREBERAREQEREBERAREQEREBERAREQEREBERAREQEREBERAREQEREBERAREQEREBERAREQEREBERAREQEREBERAREQEREBERAREQEREBERAREQQRlc662aiu0QbVxZc05ZI3c9p8RXSUIKwLbqO2jFBc462EcGVg7bybQ3nzqW6hu1PmOt09Ul7eLqdwe0+RWYhRhBX4tZWvleSq+yKGX9ipiLcejK3ZbrZqumfHLcKN0UjS1zTO0ZHpW/NTw1DNieKOVn7L2hw9BXNfpeyPdtG2U+T1Nx9wQca22eaAyQWLVLBT52hCI2Tln3/0C6Vk04LdVS1tZVOr66Q7p5G4LB1AZOPduUzaPsMzQDb2Mx0sc5p+4rDzNoofzCrrqE9UM5wT4wcoJGm54tQyXWluTomzOby0JiDttoxluSdwOOrIWOHTNZQTS/BF5fSU8r9swugbIAfETwXP1Daa60WaeujvtfI+PZw1ztxy4D+q34NNVcsEch1BcQXNDsbQ3ZCDLbNMOt98ddDXvnkka4Sh8YBcTjeCMY4cMLNZbVDpunqzPWsMU0pk2pAGBoPRknetcaRjm3V90uFXH826XZafLjissWirDE8PFDtHqdI4j0EoNK6x0VXeYLrR6jpKSeKLk/jMkDhknhteNblRrCzU2GMqHVMh3bFOwuJPi6PvWzzWsYOfg2D6q3qW30lEMUlNDD+4wBBw36mrnNPY2nbg4n4nKjYB8vHC8Nj1TcjmSantUByNlrQ+THn3efcrPhMIORadPUttkdUOdJVVjvjVE52n+YnguwBhFKAiIgIiICIiAiIgIiICIiAiIgIiICIiAiIgIiICIiAiIgIiICIiAiIgIiICIiAiIgIiICIiAiIgIiICIiAiIgKFKhARVuo1JWi61lFRWiSrNKWh72yAcRkbj5/Qnw9e/Buf1rUFkRVv4evfg3P61qfD178G5/WtQWRFW/h69+Dc/rWp8PXvwbn9a1BZEVb+Hr34Nz+tanw9e/Buf1rUFkRVv4evfg3P61qfD178G5/WtQWRFW/h69+Dc/rWp8PXvwbn9a1BZEVb+Hr34Nz+tanw9e/Buf1rUFkRVv4evfg3P61qfD178G5/WtQWRFW/h69+Dc/rWp8PXvwbn9a1BZEVb+Hr34Nz+tanw9e/Buf1rUFkRVv4evfg3P61qfD178G5/WtQWTKjKrfw9e/Buf1zVSrzqG8wX2pkbLUUTyW5gL9oM7UdHDx+dB9azvRfMrXrW/OfsGnZX+SIh3pbu+5X2z1tVXUfLVlE+jk2scm45OMDf/nqQaGuvklXeLY/G1dihOaGn/ht9gXA15W0zNO1dI+eNtRI1jmRFwDnDbG8DzFdW0XGjq6aKKmqYppGRN2mscCW7unqQdJFClAREQEREBERAREQEREBERAREQEREBERAREQEREBERAREQEREBERAREQEREBERAREQEREBERAREQEREBERAREQEREBERAREQFBUqEFb0/8q9SfvwfhcrIq3p/5V6k/fg/C5WVBCKUQQilEEIpRBCKUQQilEEIpRBCKUQQilEEIpRBCKUQQuXLp21T3CSuqKNk1RJjLpO2G4Y4Hd0LqqEGOOKOFgZExsbRwDQAF7wpymUFE/KbRAwUVa1vbNcYnuDd5B3jJ8WD6Vk/JlS7NBWVRB/tJBGD1gDP9V0tbyUc9gqaeWqgjnAD42ueMkg5wB4xkededCVNEdPQU8EzTMwnlWnAO0Tnh08QM+JBZ1KjKZQSihSgIiICIiAiIgIiICIiAihRlB6RRlMoJREQEREBERAREQEREBERAREQEREBERAREQEREBERAREQEREBERAREQEREBERAREQEREBQpUIK3p/5V6k/fg/C5WVVrT/AMq9SfvwfhcrKgIiICIiAiIgIiICIiAiIgIiICKEyglF5LgBk7gOtcut1HaKEHl6+IOH6rTtnPkGUHVKZVYdqisrMC02OrnB4PmxG0qXUGpri0dk3Cnt7DxZTNLneQk9PkQWGaohp4zJPLHEwcXPcGgecrh1WsrPC/k4ZX1cnQynYXZ8/BeYNHW4PEte+or5R+tUSEj0Do8q7dNR0tIwNpaeKEYxhjQ32IOC66airj/q+0NpYzwkq37/AKo3hOb11r990vkwaeMVKNgeTPT6FZQPEhOEHEo9I2WkIIomSu6XT9vnzHd9y81mj7LVku7EED/2oTsY83D7l3lKCs83rpRf3bf6gMHCOqaJB5M9A8yCs1PRfnNupq9g/Wp5Nh3oPFWUqMAoK63WNDC7YuFPV0MnVNCfuI4rq0V3t1wA7ErIZT+y142vRxC25ImSsLJGNe08Q4ZC5FZpWy1e99DHG/8Abiywj0IOzlTlVnmxWUm+132shA4MmxI0L0anVFBjlaOkuMY4vhdsO9B3ehBZFKrLdY08Dg250FbQk8XSRZYOjiN/3Lq0l7tlaP8ARq6GQn9UPAPoO9B0UUAplBKKFKAiIghU3VGpaqyalpIWkOpHQtfIzG85c4Ejx7grmqNqKjhuH5QbfSVDdqOWjc0jzS4PmOCgucE0dRTsnheHxyNDmOHSDvC4GiLtV3a1Tz1sgfI2csBAxu2Wn+pWjpiplsddJp24yAn/AGlNID2rgd+yPvPpWhpauda9D3WrYCXxzkNx0EtYAfSUF8NRCJeS5WPlP2NoZ9Cyg5VLtGkKGvs0dXWyTS1dXG2Xl9s5jJAIx93HK29D1tTNBXUdVM6fsOcxskecnZ37j6PvQWpaddc6K2hhramOAPyG7ZxnHH2rcVW1XEya+afjlY17HTvDmuGQdzUHS50WTvnT/XTnRY++dP8AWXFlvOl4XPa+3EBhILuw927zLyy+6Ve0Obbi4HgRSZQdznRY++dP9ZOdFj750/1l7gtlqngjmZb6cNkaHDMQBwRnfuWT4Gtfe+m9UEGDnRY++dP9ZOdFj750/wBZZ/ga2d76b1QT4Gtne+m9UPcgwc6LH3zp/rJzosffOn+ss/wNa+99N6oJ8DWvvfTeqCDBzosffOn+sstLfrVWVDIKauhllfnZa12Sd2f6LTvDLDZqVtTWUMDY3PDAWwgnJBP9Cta40VLSamsRpaeKEufMHGNoGe0QWYHKlQFKAiIgIiICIiAiIgIiICIiAiIgIiICIiAiIgIiICIiAoUqEFb0/wDKvUn78H4XKyqtaf8AlXqT9+D8LlZUBERAREQEREBERARFBOEBMri3XVNqtMroKmdxnbgmJjCXbxnycPGudT6jvF3Zt2izgQu3CaokAHoH+KC1ZWtV3GioWF9XVQwj/jeBnyDpXDNjvdfk3K9ujaf91Rt2R9bitqi0nZ6R22absmXiZKh3KE+nd9yDXfrGjmcWW2lq6+TgORiOz5yeHoXgzaruG+KnpLZG75x3KPHo3fcrJHDHEwMiY1jRwDRgL3hBWeapqmZvV1rK0cTGH7Ef1R1Lds1tsjIGVNrp6dzTkNmA2nbjg7zvXYKqlBWssFfd6GfDIGZrYMneWkbwPIQgsMdfSy1slFHOx1RGMvjG8tG7j6QuTV60slLMYjUPkI3OdEwuA8/uWhpKFrLHXXW4SGF1c9z5Jc7JDd+8Ho3kkY9yw2uqbFbY4LLp+aqp8nE8+w0SDaOTny+xB3rnW09fpe4z0kzJYzSy4c05/UKr1vprdWaAtsd1q30sIleWva4AlwdJgbwejPoXjTjg/RN+c1nJtPLkMByGjk+C5ly/RhafpTvbKg+iV9fTW2jdU1cojibgZ6+oBUbWmobfebHEyjkdyjKlrix7dk7Oy7f5MkLfvkLblrm20VWSKZkQk5Nx7V7hk7h05wAfECn5SqaEWelqBG0SsnEbXAcGlrjjyZAQXRatxuNNbKR9VVvDI2+knqA6StpVC8NNZry2Us7D2PHGZGgjIeQCeHmQc3VuoKG8UdCKKZ222pBdG4bLgMbjjq3q63C60NrjD66pZDnOyHHe7HUOJVX/ACg08LY7dM2FjZTUBm0GgEjHDyLb1O+3w3y2STU1RVVvbCKGLZII8YP3edBvW7VdpuMwhiqDHK4gNZK3ZL89WVy9V37sS9WumgrRExs+atrTwbluM+LBK5eqautqZLdLPajQs7IHJyGRpe7xEDeF0dZwxnUOnjybcyVJD+1HbdtGN/WgsFZfrZR0sdTPVxiOVpfHvyXjxDiVr2zVFrulR2PBM5s36rJGlpd5Fzb78H02pLfIylmqq2OJwZTQBpaGYOCQeHEnzLj6vrbhJT01XJafg5zJhydRyrTJnB7XdvHX5gg7moaOtut/obe9kwtD2F87o8gOcMnDiOjc3HlXC1Lp23WeutrqWF0raiXk30znkuk3je3x78ceJHjX0TcAqjp63vvlc7UFzy4bZ7DiJyI2gnB8oP3jKDc5ry0rR8E3eto8cI3u5SMf8pXkP1XRHt46K5RjoaeTef6KzYQoK2dXNpTs3O1V1Gelxj2mjyOHFdGi1Daa/Apq6EuP6jnbDvQcFdIjrXOrLFaq0Hsmggfn9YNDT6RgoOiHAqVSK+itNneTS6jqKBw/3TZDKB/y8VitmoNTyybEFF8IwH4kz4uR2x15yAgvmVVa+kqZPyiW6qbTymnjpiHyhh2WnEm4nhnePSsnwnqs/wD0CD7U33p8Jar8H4PtTfeg2NU2QXm3kwACsh7eF/A56s9RXG0vZJ59I3C3VkMlO+aZ2zyjC3gGkHxjIXR+EtV94IPtTfenwlqvwfg+1N96DXt95uVsoYrdPYq2eenaImyRM/s3gbgdrGBuXQ0paprZS1EtWGtqauUyvY052B0Dy8Vr/CWq+mwQfaW+9VPWNwvXZlLJW05oJGsOxyU21tDIydx3IPqWVWdTfKDTv0h//wAVTLRqHU22G0cs9WOBa9nKD08R6V2pay8Vd9sJvFCylIndsFp+NuGcjJI6PSgt1/A5v3Lr7Fl/AVoaFGdJUJ/if9Ry6GoPk9cvosv4CufoT5I0P/qf9RyDS1Hf7pQX6C2WyGKV1RC1zQ5pJDi4jPHhhq2JrxdaG0R9nU0PwnUS8jBFG7IcT0kdQ6Vq3L9J1q+iu9kq19bwuF6tVVJLLTUrSWOqIycxknxcEGesumpLPFHWXKOkmpGvAmbADtNB6fEP64W1qPUkttjtk9DEyqiqye1yQXDAwAejOepcy8UVDDaWz1eobjUU05DWtbKH8pv6B044+ZRqGKOnbpWKHlBGyVobygw7GWcR1oNqtvOoLPyVZdIKR1C54bIyInbbnhv8X9F1tRXp9qpoG00Inq6p4jhjJ4k9J+5c/wDKJ8mvJMz+qwan/wBD1DY7lOdmkjOw93HYPWfT9yDja0kvzbdBFdm0roXS7TXQA5DgCMHyglWu9fKXT/8AEm/6a5n5QrjSfAbKUObLNM5r48O+KBv2vRu866d5+U2n/wCJN/00Hf6FKjoUoCIiAiIgIiICIiAiIgIiICIiAiIgIiICIiAiIgIiIChSoQVvT/yr1J+/B+FysqrWn/lXqT9+D8LlZUBERAREQEREBERAUEZUog0qy10Ff+d0kMxxjL2AkefiuO7R1JC50lsq6y3yHphkOz5wePpVlUIKwINV0Dv7OppLjGD8WRvJuI9g9K9O1W+icG3a01lIf2mgSM8zhhWXCggEYO8dSDnUN/tVwA7FroXuP6hdsu9BwV0QQRkbwubXaetNwB7IoYS79tjdl3pGCuaNKz0bi61Xmspupj8SM9BQWTKrOrtNyXzsZ9M+NkkZLXOecZacenB3qeytU0G6ejpbkwfrwP2Heg/0C9xaxomSCK5U9Vb5ekTRnZ8xHuQdGstMdTYnWpr+SYYRE1wGdnAGN3VuXEorbqekp47fHVUTaWMbAlDCXhvWBwyrFR3KirhmkqopunDHgkebitrzoKvadN1dvtV3t7qhj46pr2wHfuy0jLvSOHUtar0rWzaNorQJIRUU8xkcSTskZfuBx/xD0K44U4QV/UdikuTqeropGw3ClcDHIdwI44P+etci72DUl8p2x11TRsET8sjYCA7dxKu+ExuQQFwdR2Oa4SU1bQTiGvpXZjc74rh1H/PWu+iCk3Gw6jvAhNfVUYEMoc2JgIHlz/RdO+WSumu0F3tU8bKuFhYWSglrhv4ekqx4TCCnXGw367Q08ldV0vKQSB7YY2kN8ZLuOcLf1PZay6S26qopImT0cheGyfFOcHOfEWjy5VhwiCrVVjura2K8UNRAy5ui5OoY4Hk3nAGR1cB6B59K86Zvt7igkrK6mMsZxyLGkMA6TnO89HBXXK59ffrXbi4VdbExzeLNrad6BvQbNayokopmUjxHUOYRG93BrugrT0/T3GkoXRXSaKWXbJZyYADW4G7gOnPpXPfqapqiG2ez1VTn/eyjkmeYnj9ydh6luLT2TXw22N36lOzbeB+8eB8iCwTVEMDC+aVkbAMlz3BoA8pXDq9Y2uGUxUxlrZQcbNMwuz5DwPmSm0fbmyCWsdPXyjftVMhcM+Tp8+V26elp6WMMp4Y4mjg1jQAEFfdXamrz/oduhoIj/vKp207y4HDzhGaYqq1v+urxU1IPGKE8nH5Djj9ys2EQcyg09arcQ6loomvByHubtOB8RO8LpgYUogjCKUQQilEEYWnV2qhrpo5aulinfGMNMjdoAeQ7luog8MjbG0NjaGtAwABgBVvUw/8AEOnPpD/Y1WdVjVkNaa+0VdFRPq+xZXvexpx1Y3+lBYamnjqqaWnlBMcrCx4BxkEYKx2+hgttFHSUrSyGPOyCc4yST95XD5xXnwXqfXj/ALU5xXnwXqfXj/tQdeW00kt2hub2E1ULNhjtrcBv6P8AmKzVtHBX0r6eqjEkTx2zSuFzivPgvU+vH/anOK8+C9T68f8Aag2KPSFloqls8VKXPact23lwB68Fb9faaS4yU0lUwvdTP24yHEYO73BcjnFefBep9eP+1OcV58F6n14/7UHZuVsprrS9jVjC+LaDsAkbwvdbQ01dSupqqJssLv1Xf54rh84rz4L1Prx/2pzivPgvU+vH/ag9s0RYmBw7Fc7aGO2kccfesl6H/iXT/wDEm/6awc4rz4L1Prx/2rAyoul11DapaizTUcVM6Que54cDlhA6BhBbOhSoClAREQEREBERAREQEREBERAREQEREBERAREQEREBERAUKVCCt6f+VepP34PwuVlVa0/8q9SfvwfhcrKgIoTKCUUZTKCUUZTKCUUZTKCUXnKZQekUZTKCUXnO7P8AVTlBKhRlTlBGF4lhZMwslY17Dxa4ZB8xWTKjKDiVekbNVO2+xBBJxD4DsEHrGNy1X2O90ZzbL7JI3ojrG7f/ALv8FZcpnO9BWvhi/W+PNys3ZDRxlo5Nr/28Vno9X2ipeI5ZnUkv7FQ0s+/h967ywVNFS1TcVFNDMD0SMDvagyQzxTt2oZWSN62OBH3L2Cq5Loy2iQy0UlTQyE/Gp5SPavLqHU1BjsO4wV8QHxKpuy/ybQ4+coLMirHOauoGk3iyVEMbeMsBEjR4z1Dzr27VE1W0fA9oq6vP+8kHJx46wTxQWTKxyzxQs2pZGMb1ucAq82m1PX5FTW01uiI+JAzlH46d53Dygr3DpC3GQSV0lTXycc1EpcM9ePeg9VWsbVE8xUz5K2YHGxTMLsny8D5srF8Iajr99Fa4qKM8H1bsu+qN48671PS09MwMp4I4WgYDY2Bo+5ZuCCtR6bra0E3m81E7TvMMH9mzzkcR6F0qHTtpt+Ox6GHaHBz27TvSV08oCgBuBgY9CnCZTKApXklM+JB6RRlM+JBKKMqMoPSLzlM+JB6RedpM+JB6RRncozngg9KFBKAoJRMqM7uCCUUA5TKCUUZTKCUUZU5QEwmUBygKURAREQEREBERAREQEREBERAREQEREBERAREQEREBERAUKVCCt6f+VepP34PwuVlVa0/8q9SfvwfhcrKgxSluAwybDn5DSMZzjoyvFNA+CLYdPLOc525cZ+4AfcpmgjllhkeMuicXM38CQR7CVmCDXpKZ1NGWPqZqgl2dqYtyPFuA3JT0z4XyudUzTB5yGybOGeIYA3eXK2UQa7Kdzal8xqJXNcMCM7Oy3yYGfvQ07uy+X7Il2dnZ5Htdjy8M5862EQa0tM6SeOVtTNGGcY2bOy7y5BP3pUUz5pIXtqZoRGclkezh/Dc7IJxu6McVsog1qqmdUMa1lRNT4OdqLGT4t4O5ep4HTQujbPJET/vI8bQ9II+5Z0QYXwudTmITSNJbjlG42h4+GM+ZI4XMp2xGaR5AxyjsbR8fDGfMsyINelp308Ow+plnOSduXGfJuACikpn08ZY+pmqCXZ2ptnI8W4DctlEGtT0zoZJXOqZpg85DZNnDPEMAbvLlSync2pfKaiVzXDAiONlvjGBn71sIg1nU7jVifsibZDdnke12PLwznzrWrpqeGqg5e5GlcTui22tEvDccjJ83WuiuVqGzQ3q2up5N0je2ieOLXdHmQbk9O6aSF7amaIRnJZGW4fw3OyCcbujHFYamSCqm7DiuBhqWYcWQvbt48YIO5Va36yNJZ54K9ubnSHkhG445U5x0dI6V29P242yjnrK8t7MqMy1Lxwb048wQdaogfUQmNtRLCcjt48bX3gj7l6fC51OYhNI1xbjlBjaHj4Yz5lXo9UVlZystqsslZSsOBMZhHtHpwC1b9v1BSVtmfcsmOOJpMzDxYRxHj8XWg6MMLooGxumklIGOUfjaPlwAPuSngdBA2N08kxbnt5MFx39OAAq07VdzFvNeNOy9iY2tsz4Oz+1jZzjG9WO31sNxooqunJMUrdpuRgoOdeKd1Npm5MfUzVJMEh2ptnI7U7twAwp0xTOistG91TNKH08ZDH7OGbuAwAenpJWfUfyduX0aT8JVCdqTUdFaKZsVH2NTMia1k/Ik5AAwcncg+ix07o6mSU1Mz2v4RO2dlvk3Z+9SaZxqxP2TMGgY5Htdg+PhnPnXyKlvV2rLxRySVM1TKJ2FkbpMNcdoYGOAyr/8Lam6LBH9oCDvyQOfPFIJ5GBmcxtxsvz15Gd3iUVFM+aSJzaqaERuyWx4w/eNxyDu3dGOK4XwvqbvBH9oCfC+pu8Ef2gIO7V0zqmIMZUzU52s7cWznybwdymogdPBybaiWE5HbxkbX3gj7lwfhfU3eCP7QE+F9Td4I/tAQWB8RdTmITPa4t2eUGNoePhjPmUQQuigbG6aSUt/3kmNo+XAA+5cD4X1N3gj+0BPhfU3eCP7QEHfpoDBA2N00kxH68hBcd/TgBeaSmdTxlj6qaoJOdqbZyN2MbgNy4XwvqbvBH9oCfC+pu8Ef2gIO7BTPimlkdUzSiQ5DH7OyzyYAPpJSOmeypklNVM9r+EbtnZb5MAH71wvhfU3eCP7QE+F9Td4I/tAQd11O41Yn7JmDQ3HJDZ2D4+Gc+depIXPnikE8jAzOWNxsvz15Gd3iwuB8L6m7wR/aAnwvqbvBH9oCDu1FO+aSJzKmaHk3ZLY9nD943HIPV0Y4pV0zqiIMZUzU5BztRbOT4t4O5cL4X1N3gj+0BPhfU3eCP7QEHeqIHTQcm2olhO7t48bX3gr3LGZInMEj4y4YD242h4xkYz5lXvhfU3eCP7QE+F9Td4I/tAQWGOMsiax0jpCBgvfjLvGcDGVEMRjhbGZXyFoxtvxtHxnAxnzKv8AwvqbvBH9oCfC+pu8Ef2gIO/TwOgi2HTyTHJO1JjPk3AKYYTFt5mkk2nFw28dqOoYA3BV/wCF9Td4I/tAT4X1N3gj+0BB34oHRzSyGeWQPxhj8YZjqwB9+V4ZTObVvnNTM5rhgQnZ2G8N43Zzu61w/hfU3eCP7QE+F9Td4I/tAQd0UzuzDP2VNsYxyPa7A8fDOfOklM99THMKqZjWDfG3Z2XeXIz964XwvqbvBH9oCfC+pu8Ef2gIO7PTPllie2qmiEZyWR7OH+I5BPowlVTuniDGVEtOQQduLGfJvBGFwvhfU3eCP7QE+F9Td4I/tAQd+ohdNC6Nk8kJd+vHjaG/oyCPuUyQukgMTZpIyRjlG42h4+GPuVVrtRX6j7HNVaoqaOWdsReZNvj0YVvCDCyFzKYRGeRztnHKOxteXhjPmSlhdBCI3zyzkHO3LjP3AD7lmKxxNe1rtt+2S4kbsYBO4eZBlREQEREBERAREQEREBERAREQEREBERAREQEREBERAREQFClQgren/lXqT9+D8LlZVWtP/KvUn78H4XKyoNaopmTTQSOLgYXlzQMYJLSN/mK2AsE8BlmgkEjmiJ5cQODsgjB9KzhBKIiAiIgIiICIiAiIgIiICIiAoKlQgpFTSwSflOgD42nEQk/5gDg+XcFZNQxPmsNfHECXugcAOvcdyh9kgdf2XflJBMyPk9ndskYI/qumWgjB3g8UFH0pSXSosUBt96jhiBcDGKdri05OQSd5616sdNRxxXyonuPZELw5lUGwbGHb8kDh0noXWl0hRCR76CprLeZDl4ppi0O8y37bZKO2211BC0uikzyhecl5IwSfMgrEVovNNa2PsFzbUUMke22Goa3JBGdneCPNuVg0teH3u0CqkhET2vMbg3OySAN4z0b1oRaJpoNuOC5XGKnee3hZNhrm9IOOIVgoaSG30kVLTtDIoxstH+ek8UGrqP5OXL6NJ+EqdPD/AMP276NGP/aFGoz/AOHbl9Gk/CVOnvk/bvo0f4QgmWx2yWqZUuooRPG8Pa9rcHaByDu48F0ApRBCKUQQilEEIpRBCKUQQilEEIpRBCKUQQilEEIpRBCKUQQilEEIpRBCKUQVjXX5hbv5hF7HKzBVnXf5hbv5hF7HKzIIKxU7Zmtfyz2vJe4twMYbncPMFmKwUpnLZOyA0ESODNnpbnd9yDYREQEREBERAREQEREBERAREQEREBERAREQEREBERAREQFClQgren/lXqT9+D8LlZVWtP8Ayr1J+/B+FysqDXnjkfNTuZKWNY8l7f2hskY9JBWdYZhNysBiLQwOPKA8SMHGPPhZgglERAREQEREBEUIJRQiCUUIglFCIJRQiCUUIglFCIJUFEQUL8pBqqd1LNDUTMhmY6KSNrsNyN43eME+hZfybPqZ6erfNO+SNmzHG1xJDcA8PNhdL8oFJ2TpqSQDLoHteN2d2cH258y9aCpDS6Ygc4ODp3OlIIxgE4HpAB86CyKVCIJRQiCUUIglFCIJRQiCUUIglFCIJRRlEEoiICIiAiIgIiICIiAiIgrGu/zC3fzCL2OVmVZ13+YW7+YRexysyCCscEj5GvL4nRlry0Bx4gHcfOshWKmnM7XkxPj2JHMw8Y2sHGR4igzoiICIiAiIgIiICIiAiIgIiICIiAiIgIiICIiAiIgIiICgqVBQVuxdpq3ULXbi8wuA6xskZVkVatny6u38CNWUIME75mywCKMOY55Ehz8UbJwR58LOPGsM0j2SwNbEXiRxa52fiDZJz494A86zBBKIiAiIgIiIC4erLjVWy1NmonNbM6VsYLm7Q3ruKta7/uaH6VH7UE9ias75W8f+ifcnYmre+dv9SfcrGhQVzsTVvfO3+pPuTsTVvfO3+pPuW3V6mtVFPUw1FUGS0+ztsIOTnhgdPmWf4dt3wV8J9kDsU8HkEEnhjB35yg5vYmre+dv9SfcnYmre+dv9Sfctq36otNyqRT01T/bHeGvaW58mVt3S7Udpp2zVsvJtc7ZbuJLj4gg5XYmrO+Vv9SfcnYurO+Vv9Sfct61agtt3lfFRVG1IwbRYWkHHXvWrZ5GG/XRrbnPUva4Zp3tIbD4hk4Pmwgx9i6s75W/1J9ydi6s75UHqT7ltXHU9ottTyFTVASj4wY0u2fLhcjSVyfcL/d3iqlmpQQ6IPc4hoyeAPDdhBu9iat752/1J9ydiat752/1J9y6tsulLdYXzUby9jHljiWkbwlvu1Hcn1DKSQvNO/Yky0jB39fkKDldiat752/1J9ydiat752/1J9y2bhqm026pdBU1B5Roy4MaXbPiOOBXRoK6nuNK2ppJBJE7g4ezyoOBVWzVFXSy001xoDHMwsdiIg4IwehKW2aopKWKmhuNAI4mBjQYiTgDA6FZycBcSt1bZ6GqkppqomSM4fsMLgD1ZCDB2Jq3vnb/Un3J2Jq3vnb/Un3LqsutI+2fCMby+lDdsuY0kgDju47kobrR3CgNbTzDsdudp7u12ccc54IOV2Jqzvnb/AFJ9ydiat75W/wBSfcoumqaH4BqKyjqXbTi+GFwjO+QNz0jyb1h05qGnj0oytuFTI90TyyaRzS45LiR5dxCDP2Jq3vnb/Un3J2Jq3vnb/Un3LatuqLVc6sUtLOXTOBIaWFucDPSvFZq2z0VS+Caqy9hw7YaXAHqyOlBg7E1b3zt/qT7k7E1b3zt/qT7l1xcqV1tNwbKDShhkLxv7UBaE2rLJDFDI6vjIlGQGZcW8PjAbxx6UGv2Jq3vnb/Un3J2Jq3vnb/Un3LardUWihjifLWMc2UFzDF2+QN2d3j3eYroUVdT19IyqpXiSF4yHcPLxQcXsTVvfO3+pPuTsTVvfO3+pPuWSo1jZKeaSJ9US6MkOLWEjI8a69FWQV9KyppniSKQZDgg4nYmre+dv9SfcnYmrO+dv9SfcrGmEFYtNdd26mktdzqIJmilMwMTNnftAD+qs4VZj/SPL/L//AJhWYIJREQEREBERAREQEREBERBWNd/mFu/mEXscrMqzrv8AMLd/MIvY5WZBBWKnqGVDXuj2sMeWHaGN4OD5lmKwUtRHUtkdFnDJHRnIx2wOD96DYREQEREBERAREQEREBERAREQEREBERAREQEREBERAREQFClQgrVr+XN2/gRqyqtWv5c3b+BGrKgwT1Aimgj2HO5Z5bkcG4BOT6FnCwzVEcUsMb87Uzi1uB0gE+wFZgglERAREQEREBVrXn9yw/So/arKq1rz+5YfpUftQWRERBTKC2U1dry8S1UYl7HDNljhlpJaBkg+Ra2oJHM1jb6OChdUU9PEJGUbDsNc7tjtDo6vQVYbba6im1Hda6TY5Gq5Pk8HJ3DBz51i1JY6ivnpa+3TNhr6QnYJ3B4PQT6fSUHDvsFyujIZKbTr6arhkbIycSMJ3dBxxC6F9oLq67Ul5oqWGcxU4Y6mkO9pJJJHRnf9yS23UV4liiuk9NSUjXbT20jnB7/FklbN4tFxbX09wscscc0cfJPil+I5u7H+fIg5duu1DWaop31lsqLfXbBYzJw12esYB8imyyOi1NqWVnxmNLh5slbcVnvFzvdLW3w00cdHl0TKbO927r8g9C2bPZqikv8AdqycRmCrOGAHJIyeIQaOhKKmqrHLVVMDJpqiZxkfI0OJ9PlPpWLSNGyg1HfKaIgxx4DcdAyThbENpvtjknhsjqOajleZGsqNoGI9Qwf84WTStguFqrq6evlZKagDt2uJJO8knPlQYfycf3PVfSXewLV0pK+GDUksbsPZI5zT1EbXuWxT2W/WSWop7NLSvo53bQM+dqMnqx1DHFb+nbBLa3XGOplFRFUuadvpduO1kdG8lBwdKVlXHZcRWF1aJHuLp+UaNvJ6c793BdTR1FX0lbc31NG+kpp3h8URcCGkk5Ax4sKKe1agsZfTWaSknonOLmNqQQ6PPkxldLTtsrKEVFRcqjlqupftODSS1g6APSg3bxUPpbRWVMWOUihe9ueGQMqoaaq6tlhhYzTrqtr9ovm5Ro5TtjvOR5vMu3ZamrudTeqS4bMtJHJyUZawBpac5GRxOMZ6lo0tr1LZmS0VrkpJqPaJhdPnajB6seXpyg96Qo7hR19eyajko6GXt4oXvDg053geb+ir162Lbep7FDXGntlU9sk2RtckTvIB444K12+0XO3Wqtk7IFXdagdq97yGszgDHHhvPDfuCUOlYGWSopKt7paisaDUTE5O0OGPEDwQZ7vRwUekaylhYBFDSuDRgfsnf5VV6jA/JVAQMEv3+sKsdDbrm/TNRariYhJyJhilY7IIIIGRgcNy4zNO3x+lqi0T9jkNcw04a7gNol2T6EG/Wx09l0Wayhpoo5xTMaJA0bXbkAnPnytOyVFVT2Smgj0w+eJ0QcZDKz+0yM53jgcq1NoI5bQygqmh7OREbwOnAxuXAgodT2mHsO3zUdVTN/2T6ja22N6BuONyDQttDX2/Sl+irKd9PEWOdBG521sgg5HHyLpaOttHzUie6nje6pY4y7TQdreRg+LCzU9hq4tPXCmmqeyK2sa4ue5x2QSMADPQt7T9BNbrBTUVRs8rG0tOycjeSf6oK9+TmhpZrLPPLBHJK6dzC54ycBrd2/yleNNyQ00GpLfUTOit9LI5odntmNO204PXhox4/Ku1o60VNltElLV7G2Zi8bByMEAf0Wpb9Mycrf21+wYLlLtM2XZIG04g+I7wfMg0LVdoY6UUdl07U1VKMhs0mBynWSSMcc9Po4L3+TsyCovMT2GIMlbiEHIjOX5A9GPMtimoNVU1Ey2RzUDadjeTbU4dygb0HjjIWbRmnqqwvr21Lo3tlLOTcw8QNriOjiEFpREQViP9I8n8v/8AmFZgqzH+keT+X/8AzCswQSiIgIiICIiAiIgIiICIiCsa7/MLd/MIvY5WZVnXf5hbv5hF7HKzIBWOF0Tw4wlpAeQ7Z/azvz417K8Qxxxhwia0Bzi52z0knefKgyoiICIiAiIgIiICIiAiIgIiICIiAiIgIiICIiAiIgIiIChSoQVq1/Lm7fwI1ZVWrX8ubt/AjVlQYZpYmSQtkIDnuLWZ45wTu82VmCxSiHlYeULNsOPJ7R35wc482VkHBB6REQEREBERAVa13/csP0qP2qyrRu1qp7xSdi1W3ye0HdocHI8aDdCKunRduPGpr/tBUcy7d3TX/aCgsaKucy7d3TX/AGgpzLt3dNf9oKCxoq5zLt3dNf8AaCnMu3d01/2goLHhMKucy7d3TX/aCnMu3d01/wBoKCxoq5zLt3dNf9oKcy7d3TX/AGgoLHhRhV3mXbu6a/7QU5l27umv+0FBY1BAKrvMu3d01/2gpzLt3dNf9oKDvxRRwsDImNY0fqtGAsirnMu3d01/2grnz2G1Q3qmtpkuJkqGOeHioOABlBc1GFXeZdu7pr/tBTmXbu6a/wC0FBYsKcKucy7d3TX/AGgpzLt3dNf9oKCxoq5zLt3dNf8AaCnMu3d01/2goLGmFXOZdu7pr/tBTmXbu6a/7QUFiwmFXeZdu7pr/tBTmXbu6a/7QUFjRVzmXbu6a/7QU5l27umv+0FBY0yq5zLt3dNf9oKkaLtw/wDM1/2goMcZ/wD7GlP/APn/APyCsy49r03RWqtdV0753zOYYyZZNrcSD/RdhBKIiAiIgIiICIiAiIgIiIKxrv8AMLd/MIvY5WZVnXf5hbv5hF7HKzIBWGnp4qdrxE3Ae9z3b85cTkn0rKehYaamjpWvbHnD5HSHJzvJyfMg2EREBERAREQEREBERAREQEREBERAREQEREBERAREQEREBQpUIK1a/lzdv4EasqrVr+XN2/gRqyoMM0MUksL5AC+NxdHv6cEHy7iVmAwFr1EUL56d8jsPjeTGM4yS0j2ErYCCUREBERAREQERcy+3b4Ho2VHIcttStj2dvZxnpzgoOmijKIJRQiCUUIglFCIJRQiCUUIglFCIBVauHy+tP0eT2FWVcyotPL3+kunL7PY8bmcnsZ2sg7853cepB01KhEEooRBKKEQSihEEooRBKKEQSihMoJRctt32tRutHIY2afl+V2/GBjGPHxyumglERAREQEREBERAREQEREFY13+YW7+YRexysyrOu/zC3fzCL2OVmQQVhpYHQNkDpXS7cjngu/VBOceQLMeheImyNDuVe15LiQQ3GBncOO/HWgyoiICIiAiIgIiICIiAiIgIiICIiAiIgIiICIiAiIgIiIChSoQVq1/Lm7fwI1ZVWrX8ubt/AjVlQYZoI5ZYZHjLonFzPESCPYSswWvUUzJpoJHFwMLi5oGMElpG/wAxWwOlBKIiAiIgIiIC5l+tDb1QCldO6DEgeHtGSCF00QVvm5c/CSt+oPenN25+Etb9Ue9WREFb5u3Pwlrfqj3pzdufhLW/VHvVkRBW+btz8Ja36o96c3bn4S1v1R71ZEQVvm7c/CWt+qPenN25+Etb9Ue9WREFb5u3Pwlrfqj3pzdufhLW/VHvVkRBW+btz8Ja36o96c3bn4S1v1R71ZEQVvm7c/CWt+qPenN25+Etb9Ue9WREFb5u3Pwlrfqj3rUlt9VFcobe/U9f2RM0vYOTGCBx3q3Ks3H5e2kf/byewoPfNy5+Etb9Ue9Obtz8Ja36o96salBW+btz8Ja36o96c3bn4S1v1R71ZEQVvm7c/CWt+qPenN25+Etb9Ue9WREFb5u3Pwlrfqj3pzdufhLW/VHvVkRBW+btz8Ja36o96c3bn4S1v1R71ZEQVvm7c/CWt+qPenN25+Etb9Ue9WREFb5u3Pwlrfqj3qRp25+Elb9Qe9WNEHBtWnZKC6vuM9ymrJXQmL+0aBuyD/Rd1SiAiIgIiICIiAiIgIiICIiCsa7/ADC3fzCL2OVmVZ13+YW7+YRexysyCHdCw0kLoGyB0zpdqRzwXfqgnOPIOCzFYaRk7GyCokEhMji0gYw0ncPMEGwiIgIiICIiAiIgIiICIiAiIgIiICIiAiIgIiICIiAiIgKFKhBWrX8ubt/AjVlVatfy5u38CNWVBgng5WaCTlHN5J5dgcHZBG/0rOFgmjkdLA5kuwxjiXtx8YYIx6SCs4QSiIgIiICIiAiIgIiICIiAiIgIiICIiAiIgIiIIJVauHy+tP0eX2FWORu3G5oJGQRkdC+J1FVcGXItdUzuqYnGNrto7Q34wEH24HKlYKSIwUsULnmR0bGtLzxdgYys6AiIgIiICIiAiIgIiICIiAiIgIiICIiAiIgIiICIiAiIgrGu/wAwt38wi9jlZlWdd/mFu/mEXscrMggrHA6Vwfy0YYQ8huHZy3O4+hZCsFI+d7ZeXjEZErgzHS0HcfOEGyiLTuVypLVTGorJRHHwBwSScZwEG4sUs0cIDpZGMBOAXOAyuHS6ystRK2M1D4S74plYWg+fgvOsW22SipfhKaaKPlwWOiAOTjp8SDvvkZGwvkcGtHEuOAohninaXRSMkA4ljgQvnurb7R1t2pqB804oaeQtqmNGMkHHn4LVuF6tVJR0lLYHzwxCflJ8ggvG7pPHp3IPpkk0cLC+V7Y2Di5zgAvbXBwBBBB3ghVq911qu+lHVM8s8dE94w9jO2BB6vKtya+W20Q0EE8r2MnjHJOc39UADJPRxCDtoq5BrexzTcmKlzN+A57CGnzrtVFZBTUjqqaRrYGt2i/owg2UXBotW2iteWsndGegysLQ7yHgt+0XalvNK6poy4xteWHabg5AB/qEG+iIgIiICIiAiIgIiICIiAiIgKFKhBWrX8ubt/AjVlVatfy5u38CNWVBhmExmgMRaIw4mQHiRsnGPPhZQscpl5SLk9jY2v7TaJzjBxjx5wsgQSDlFWbxXXd2p4rXbKiGFr6XliZWbW/acD7AvfYmrO+lB6k+5BY0Vc7E1Z3zoPUn3J2JqzvnQepPuQWNFXOxNWd86D1J9ydias750HqT7kFjRVzsTVnfOg9SfcnYmrO+dB6k+5BY0Vc7E1Z3zoPUn3J2JqzvnQepPuQWNFXOxNWd86D1J9ydias750HqT7kFjRVzsTVnfOg9SfcnYmrO+dB6k+5BY0Vc7E1Z3zoPUn3J2JqzvnQepPuQWNFXOxNWd86D1J9ydiar76UHqSgsaKudiar76UHqSnYmrO+dB6k+5BY0Vc7E1Z3zoPUn3J2JqzvnQepPuQWMr5vXWnZ/KVDG1mWTStqAAf8Amd94crL2HqzvnQepPuWnLYdRS3SC4vuNCaiBhYw8kcYOc9HjKC3hFXOw9Wd86D1J9ydias750HqT7kFjRVzsTVnfOg9SfcnYmrO+dB6k+5BY0Vc7E1Z3zoPUn3J2JqzvnQepPuQWNFXOxNWd86D1J9ydias750HqT7kFjRVzsTVnfOg9SfcnYmrO+dB6k+5BY0Vc7E1Z3zoPUn3IaTVnfOg9SfcgsaKudiar76UHqSnYmrO+dB6k+5BY0Vc7E1Z3zoPUn3J2JqzvnQepPuQWNFXOxNWd86D1J9ydias750HqT7kFjRVzsTVnfOg9SfcnYmrO+dB6k+5BY0Vc7E1Z3zoPUn3LHUxaqpqeWZ1yoSI2OeQITk4GUFnUrl6crJrhY6arqHB0srcuLRgcSF1EBERAREQVjXf5hbv5hF7HKzKs67/MLd/MIvY5WZBBWCknfUNkL4XRFkjmAO/WAOA7z8VsFa9JUipbIQxzNiR0fbdOycZ8iDYVd1da624RUctAGSS0swk5F57V/DiOnh95VjXA1TR3SeOlqLTIeVppOUMW1siThuO/B4cD1oOLWX2CoiZR6msc1OwEB0oBLW7xggjePMV711yIsltFMWmETMEZacjZA3YPSorZdQajo326W0No2SEbc0rzhuCDuHmWXUtkqGafttDQxyVHY0jdogb8YO9Bi1FBENX2EckzEh7ftR22/p61617BDGbQGRMaOycYa0DduW3fbfV1GqLHURQPfFCf7R4G5u8cVk1naq25UtLLQtY+Slk5TYccF27o9CDxryNkWk5mRsaxgkZhrRgDtlxdTUra2r0xSv8AizRtafIdnK6N5ddb5pGZktskhquVbiIby4Ag5HiU3O21kt101Iyne5lMG8s4DczGzx9BQbOs7dRM0vVPZSwtdEGlhawAt7YDo8pXHusr3aY03RZPIVRjbK0frNGN3k359Cs+rKaas03WQU8ZkleGhrW8T2wK5VXZmVelrXR1EzaOviY3kDI7BDwN4/z1IOtfLdSzaeqqUxMZCyEuYGjAYWjIxjhghcr8m3yck+ku9jVhrucdfbprfXw09JA1mZqwPyHNG84A68b+HSs/5NwRpx+RgGocR6AgtiIiAiIgIiICIiAiIgIiICIiAoUqEFatfy5u38CNWVVq1/Lm7fwI1ZUGKV0jXxhsYc0uO27axsjB346d+B51lG5YpZHMkiaI3OD3EFw4NGCcn2LKEFZn/SPT/wAuP43Ky8FWpv0kU/8ALj+NysvUg1KC6UdyMwo5uVMDtiTtSNk9W8KIrrRy3OW3MmzVwt23x7JGG7t+cY/WCrmgf9pefpXvS2/pOuv0VvsiQdV+rLHG15fcGN5N+w5uy7aB8mMkbuOF0LfcqS50/L0UzZo84yOjyg7wqjoe30lRV3SpngZLMyoLGueM4BznGetZbXSR2j8oE9NSDFPU05eY2ncw5B4eUHHicg7HO6xchy3wjHsbezjZdtZxn4uM48eMLpUFxpblTCoop2TRnpaeB6iDvHnVN/Jza6Oe3z108DJZhMYgXjOyNlp3Dx7SiCM2PVl4it8RLDRPmZG34rXAZAx5dw8qC119/tVukEdXXRRvJxsAlzh5QMkedbVNWU1VDy1NPHNHj4zHbQ+5fNNM3PsSCeQ2Ka5TTPPKTAFwxuOMbJ68+ddXS76huoa57LXPQ0dTCSY3MIa0gdG4Dr9KCwjWFhLGv+EWYccAbDs9HEY3celdzKomgLPbq6zzVFXSRTSmcszI3OAGg7uriVeyEHPuN8ttrIFdVxxOO8N3udjyDJXu33egubC6hqo5sby0HDgPG07x51WJauz098q6iCjrbvWPxtOZGJGRHhgHdj0dCw6ednXE/wDq8W4mm3wAjjuOTjdvygskuprPAJjLXMZyEhikBa7IcOIAxk8OI3LZt13oLqwuoalk2OIGQR5QcEKqaVoKWq1Vf554myPgqXBm0MgZe/PsC3qSkgoNeyx0cTYWPoNtzGDZaXbeM4HkQda46htVrmEVdWNikIzshrnEDx4Bx51zqC5sr9YkUlaZqQ0IfsskJaHbXHHQcLS0VDFcn3G51sTZql85btPGQ1uOAzwHuCWW3xW78oFfDBsCN1MZA1p+Jkt3Hq9xCC5YCquiquoqam8CpqJZRHUbLBI8uDRl24Z4K1r5xbKyags2qKimJErZwGkcW5cRnzZygulXqC1UNQIKmuijl4Fuc48uOHnWSqvFBSUIrZahppiQ0Sxgvbv4b259K5unrJbxYaZ76WKWSpgbJM97Q4vLhk5J6N64Vit3L0+o7Iz83ZIRG52SA4E49gQXSsuFNRUTqyplDKdoBMgBcMEgDh15Ch1xpW274QdLil5PlNvZPxeOcYyqRJVyXvS1ntFM9raiocYnHgAIhk582CtaG6h2j22Jr2mtfU9jNaCfi7QOT4uIQX4XSi+D217qljKV4y2R+Wg+nesVBfrXcnmOjrY5Hj9Te1x8gOCVU9XTtp73a7YKF1VRwQ8o2ljJy87wAcZyBsg+lad2r5a2KJ1Hpeoo6uBzXRVDIz2mDnhsgEeVBfK67UNulhjralkDpg4sL8gHAyd/AcelLbdqK7RvfQziVsZw47JGPSAq3qWkF4vmnYZo9hk2298b9x2QGuLTjpwCFaaOhpqFjmUdPHA1xyWxtDQTwzgIM0sscLC+V7WMHFznYA85XNg1JaKmqdTQ18L5QcYzgHyE7j5iVWvykzyh1uptlzoHuc5zBkbRGAB95Wjcq4V1pNFHpSohIbiKRrCSwjgfi7/GgvVxu9DaxEa6oEIldssJBIJ8oG7zrTh1ZY5p+RZcYg7OMuBa36xAH3qp3wy1lj022uie2R0pikZIC1xAIbv4HeBnzrt6vtFvp9KVBho4mGnDTGWtwWkuAO/iePSg71TdaOlq6elmm2Zqk4ibsk7XnAx6V6r7hS2ymNTWS8lECBtYJ3nowN6q9wilm0barozbfVULY5xgnLhu2hu8W/PiXm/1UWpLparRRy7UEmKmZ4GQG4yB4jjO4jpCC1zXClgpW1M9RHFC4Ah8jtkHPDj7FgoL1bbm9zKKsjle3i0HB8uDx8qpuoK0O1i6Ca2PuENHCBHTx5wCQCXEAHI34x5FrXWqqLhU0U1Hp2ooZ4JAeVZGfi7t25oG77kFhqaqob+UOkpRUS9jupi4xB52CcO34zjoXer7pQ2xgdW1McIPAOO8+QDeq3U/pNo/opz6HKNIQRXo1t2uUImqTUGNolG0ImgA4Gf3seZBZ6G50VxZtUdVFMBx2HZI8o4jzrSfqiyxcuJLhG10Dtl7SCHZzjcMZPmyuDVU8Vo/KBQOo2NibVsIkY0YHSNw8wWLSVspKu/3ioqYWyvgqSIw4ZDSXOycde5BbbddqG6xl9DUtmDTggZBB8hwV5uF5t9sGa2riiP7GcuPkaMk+hVmopG238oNEaGNsbKmI8qxjcDG/JI8oC4lquZivNxq3Waa5TSSkAgE8mMncRg7+HoQfR6K40dfHt0dTFM3idh2SPKOI8607hqS022pNPV1jWTAAlgY5xGeGcA48iqlkknfrGKqgs1Rb6eaMskYWODAcE5+KB0Dzr3yFdY664TVlkbcqeaQuMww92Cd2453Yznd50F3pKunrYBPSzMmiP6zHZHk8R8S8XT+66v+C/8ACVw9HVFnnNa+0CeLbkDpIJcAM442QNwHH/OF3Ln/AHVWfwX/AISg52jfktQ/uH2ldxcPRvyWoP3D7Su4gIiICIiCsa7/ADC3fzCL2OVmVZ13+YW7+YRexysyAVhpqiKpbIYjkMkdG7I6QcH2LMVigfE8OMTmkB5Dtn9oHf50GZQpRB5wpwpRBGEwpRB5wpwpRBGFydRWWO+W7sYyGKRrg+OQNzske8ZXXUFBUXaf1FVNNNW31ppXgtfycfbOaeI4DoVlt1FDbqGKjpm7MUTcNzxPjPjPFbOEQSiIgIiICIiAiIgIiICIiAiIgKFKhBWrX8ubt/AjVlVatfy5u38CNWVBhmmbFLDG4OJlcWtwMjgTv8wWULHLNHHJEx5w6RxDPGQCfYFlCCszfpIp/wCXH8blZlWZv0kU/wDLj+NysyCmQWbUNlrap1qdRzwVUheRKCC3JO/zZ/wWxp+xXSh1HVXK5TxTmeEtL2E5JJacYxwAGFa8JhB860z8NxyXSSztpZW9kkPjnzxyd4wQrLYrHU0lxqbpcqhs1dUDZIjzsMbkHAzv6B6FuWSyRWcVXJTPk7IlMh2sbvEMLpkZQfN9GMvsdpnmtHYksbpth0U+cggDeMEDgR6FarHYpqO4VVzr5mzVtUMODG4YxvUM7zwHoW1YLJFYqKSlglfK18pky8DIyAMbvIurhBTYbPftPS1DLGKWqpJn7YjnyDGfFvHi3+ILpWay1sM09fdKozVswLQ1rjycY6gFYMKAEHC0daKmy2mSmqywvdMXjYdkYIaP6Fd4oiCm09p1BYaqpbaGUVRT1MpeTNkFnlwR/VZrbZLzDqhl2q56aQTRls7Y8jZ3bgM8RkN3q2YTCCv6es9VbbveaqcsMdbNykeyd+Npx39Xxgtj4Nn51m55ZyHYgh479raJ4LsYTCCq1FsvVpr6mosHY0sFS/bfTTDGy7pIOR7VNist0p9Q1F1uT6cuqIdlwiyNk5G7HiAVowpwghVmyaclporxBX7BhrpCRsOydk59B3qz4RBU6ek1Rao4aGjdQ1VMwbLJpgQ5g6AQD710tN2N1mp5uWnM9RUP5SVwGBnxLtYTCCoWPSUls1NPXOMfYzS807W5yNro8WBuUQ6SfHrI3Mck2iDzK1gPbbWOr97JVwwmEFf1DY5q2op7lbphDcaYYY5x7Vzd/an0n0laLrfqS9SxxXaSCipI3Bz20zjtS/ecK3YTCDj1dsklvtprItkQ0bZQ4E7+2bgYXXU4RBxtS2MXujjY2XkZ4X7cUmM4PUuTLTauuEBoKh1HTQkBr6iMkucOnp6fIFbyMphBV7vpuaentEFG8FlFKHPMrt5G4k+M7l1NSUM1zsVVR0+zysoAbtnA3EH+i6mEwg51soDT2KnoKkNcWwCKQA7juwVw9H6WqLJWVVRVyMc5zQyPYdnLc5JO7cdw+9W3CIK9d7FUG6NvFolZFXhuy9sgJZMMYwccOj0DqWq223+71dK+8vgpaaF5c6CmeQZMcM7yMefgSrXhMIK/PZ6l+sqe7NLOx44TG4bXbZw7o861p7VeLTW1VTYXQTRVT+UfTT7tlx4kHI/orSAowgrVBYKyovTLzeZojURtAjhgzsMwD0nP+Sq/Yo7uLzeZ7Q6ncWTua+GfOH5c7GMeRfRseNcu0WSK1VNbNFK95q5OUcHY7U5J3elBo2qy1hvJvN2liNWWbDYYAdhm7HEnf0+lactlvFnuVXW2E088dUdp9PNkAHOd28ZO89I4q3YUYQVy0We5SXM3S9VDTMG4jp4ieTj9/wDitbsDUdnqqhtp7GqqSeUvaydxzHnzj/PQrbhMIK7pyx1NHWVdyuUkb62q3FsQ7Rjc8B6B6F2Lp/ddX/Bf+EraAwtW6f3XV/wH/hKDnaN+S1B+4faV3Fw9G/Jag/cPtK7iAiIgIiIKxrv8wt38wi9jlZlWdd/mFu/mEXscrMggrHA2JofyIYAXku2f2s78+NZCsVPTxUzXiJuyHvdI7fnLick+lBnREQEREBERAREQEREBERAREQEREBERAREQEREBERAREQFClQgrVr+XN2/gRqyqtWv5c3b+BGrKgwzTRRywskID5HFse7O/BJ8m4FZQVilMIlh5TY2y48ntDfnB4ebKygIKnepaqg1lBcIrdVVkTaPkzyDC7BLnFZ+ddX4N3X1J9ysuFOEFa511fg3dfUn3Jzrq/Bu6+pPuVlRBWuddX4N3X1J9yc66vwbuvqT7lZUQVrnXV+Dd19SfcnOur8G7r6k+5WVEFa511fg3dfUn3Jzrq/Bu6+pPuVlRBWuddX4N3X1J9yc66vwbuvqT7lZUQVrnXV+Dd19SfcnOur8G7r6k+5WVEFa511fg3dfUn3Jzrq/Bu6+pPuVlRBWuddX4N3X1J9yc66vwbuvqT7lZUQVrnXV+Dd19SfcnOur8G7r6k+5WVEFa511fg3dfUn3Jzrq/Bu6+pPuVlRBWuddX4N3X1J9yc66vwbuvqT7lZVzKK6Oqb5cbeYg0UYjIeD8babnh0IObzrq/Bu6+pPuTnXV+Dd19SfcrKiCtc66vwbuvqT7k511fg3dfUn3KyogrXOur8G7r6k+5OddX4N3X1J9ysqIK1zrq/Bu6+pPuTnXV+Dd19SfcrKiCtc66vwbuvqT7k511fg3dfUn3KyogrXOur8G7r6k+5OddX4N3X1J9ysqIK1zrq/Bu6+pPuTnXV+Dd19SfcrKiCtc66vwbuvqT7k511fg3dfUn3KyogrXOur8G7r6k+5OddX4N3X1J9ysqIK1zrq/Bu6+pPuTnXV+Dd19SfcrKiCtc66vwbuvqT7lhq9S1lRRzQjTt0aZGObkwndkY6la0wg4+lIZafTlHFPE+KRrDtMeCCN54grsqFKAiIgIiIKxrv8wt38wi9jlZlWdd/mFu/mEXscrMggrFTU7aZsjWue4PkdIdo5wXHOB4lmK16SnNO2QGR0m3K6TtujJzjyBBsrVrrhSW+NslZOyFjnbIc87sraVP/KS3atFK3OM1AH3FB3DqG0NnEBuNMJD0coMengtqrr6WhpuyKqZsUOQNsndv4LkP0pan2R1FFSxsL2ZbKRl4d0HPHiqaKqaf8nc0Uxy2nq2xsdno448xP3oPoEN/tVRVNpoa+CSV5w1rH5zu8SyV14t9uc1tbVRwucMhrjvI8ir9usdBbNNR3PsNhroKY1O2XO+OGkjpWroq0w3SGa83NraupllIbyg2g3HHdwzn0YGOKC20NxpLhGZKOojmaDgljs48vSFNbcqO3s26ypigB4bbgCfIOJVTrKWGxa1tnwczkY60FksYPanfjgsVoo477rC51dfGJY6V2zHG7eAQcDd04DT6UFuobvQXHIo6uKZw4ta7ePNxU190obc1pramODa3NDjvPm4rmT6Xpm3iluVA8UUsT8yNjZ2srekYyAN2d6rFNV26p1Pcau9RSzuil2YWNjc9jQN28AY4AcUF5obrQ3EONFVRz7Pxgx28ebipr7pRW5rH1tTHCHnDdo7z5lSp6igg1HQV1ipZ2PfLsVDORcxhacDOMYB3+TcvWpI5KPVDrlcbfJX20RgNBblrDjp6OI6etBcaC7UFy2xRVUcxZ8YNO8eZTXXegtxArKuKEngHO3+jiqvpx1hud8jrrbytFUsYQ+kADWvBBBO7jxzu6huWpdmyWrUlVcrpbDcaWTHIy43RDG4Y4Z6N/VnpQXOgu1DctrsKqjmLfjBp3jzLdVOsAsFxvbbhapJKaZjDtUoaGBwOckjh09HUFcAg9IiICIiAiIgIiICIiAoUqEFatfy5u38CNWVVq1/Lm7fwI1ZUGGaOJ8kLpAC9jiY89eDnHmysywzQRyzQSPztQuLm4PSQR7CVmCCUREBERAREQEREBERAREQEREBERAREQEREBERBBVctHy11B+7T/gVgllZDG6SV7WMYC5znHAA6SSqna7rbo9W3ud9fStilbBsPMzQ12Gb8HO/HiQW9SoBypQEREBERAREQEREBERAREQEREBERAREQEREBERAREQEREFY13+YW7+YRexysyrOu/wAwt38wi9jlZkArXo45YmSCaXlC6VzmnqaTkDzBbBWvSCoDJOyXNLuVcWbPQzPa/cg2VTvyk5FnpS0ZIqBjy4KuKrusbTVXehp4qNrS+OYPO07GBhByKrVVwnt76FllrIq2SPYBwcAkYyN3UvN5sklq0EKFuZZuVa9+w3O8nfjyf0V3Y3DADxAwveEGlTQMms0NPMzLJKcMe09RbghVK3tuOi3VEElHLX0UztuN8A+KcYOR0bsehXrCjCCoUMVVqPUFNd56V9JSUjdmNkvxnu37/EFidFctN36urKegkq7fVHbdye9zTx4ceJKumExuQVCirLpqO7wTxxz0FupSHPa4kGZ2QcHr4f5yschqdKXetqm0UtXR1ztsGHjG7J3H0q6YTCCoUV1vN+vNO6lgmoLdCQ6YyNGZDnhkjpxjd41lutwu1lu0k74JK61zNAaxgGYjuzwHl/yFacJhBRKeJ+oL9b6uitb7bFSP5SaVzNnlN4OzuAzwI863a26Xmx3Wd9bTvr7fUOPJckN8YycA7uo439St+FGEFEoqOe9aio7rRW51spYMcoXANMhBJIAHHPDKvYU435QDCCUREBERAREQEREBERAUKVCCtWv5c3b+BGrKq1a/lzdv4EasqDBPTiWaCTbc3kXl2AdzsgjB9KzhYZonvlgc2UsbG4uc3HxxskY8W8g+ZZgglFyrzfaazPp2VEc0j59rYbEzaJ2cZ9q0OeVH3Dcfs5QWRFW+edH3Dcfs5TnnR9w3H7OUFkRVvnnR9w3H7OU550fcNx+zlBZEVb550fcNx+zlOedH3Dcfs5QWRFW+edH3Dcfs5TnnR9w3H7OUFkRVvnnR9w3H7OU550fcNx+zlBZEVb550fcNx+zlOedH3Dcfs5QWRFW+edH3Dcfs5TnnR9w3H7OUFkRVvnnR9w3H7OU550fcNx+zlBZEVb550fcNx+zlOedH3Dcfs5QWRFW+edH3Dcfs5TnnR9w3H7OUHcrYGVVHNTvGWyxuYRnG4jC+M2iiNTfqWjkDXAzhjgeBAO/7sr6Vzyoz/wCRuP2cqoWyrpaXWVRcex6swAue1jYO2BcOBHQN59CD6iF6Va55UY/8jcfs5U886PuG4/ZygsiKt886PuG4/ZynPOj7huP2coLIirfPOj7huP2cpzzo+4bj9nKCyIq3zzo+4bj9nKc86PuG4/ZygsiKt886PuG4/ZynPOj7huP2coLIirfPOj7huP2cpzzo+4bj9nKCyIq3zzo+4bj9nKc86PuG4/ZygsiKt886PuG4/ZynPOj7huP2coLIirfPOj7huP2cpzzo+4bj9nKCyIq3zzo+4bj9nKc86PuG4/ZygsiKt886PuG4/ZynPOj7huP2coLIi5Vmv1LenVDaaOZjqctD2yt2SM5x7F1UBERAREQVjXf5hbv5hF7HKzKs67/MLd/MIvY5WZBB4LHC+R4eZIjGQ8gAkHaAO47utZSsFLLJK2QyQGItkc0AnO0AcB3nG9BsKMZUoghSiICIiAiIgIiICIiAiIgIiICIiAiIgIiICIiAiIgKFKhBWrX8ubt/AjVlVatfy5u38CNWVBgnbM6WAxyBrGuPKNx8YYIAHnwVnCwTmcTU4ia0xl5EpPEN2TjHnws4QV+9fK3TvlqfwBWBV+9fK7TnlqfwBWBARce4antVtqZKerqDHLGAS3ZJO/hjCyc4Lb8Ei5moxSk7IcWkEnOMY49CDqIuJRars9dVMpoKo8q/c0PY5uT1ZIW7crvRWqNr62dse18VvFzvIBvKDeUZXKtuorbdKg09LOTK0bRY9haSPFkb1q0PYnO+v5OunkqeSG3TOB2GDtd46Or0oLAoyFxazVdnoqo009WOUacODWlwafGQuPp+vbWa3uskNQ6WlMO0zDiW/qbx96C5otK13Wku1M6oopDJG1xYSWkbxg9PlCimu1JVV9RRQvLp6f8A2jcYwg3kXDrNW2aiqX081VmRm5wYwuAPVkDiujbrjS3OlFRRyiSMnGRxB6iOhBtomVx59T2mnlqYpqrYfTEB7S05yTjAHT5kHYRcePU9okoH1orG8ix2y7IOc9AxxWa1X2gu5lbRTF7osbTXNLSM+VB0kXMul/ttoexlbPsPk3hoaXHHWcDcptd7oLu15oZw8xntmkbJHjwejxoOki5Fw1Na7dVdjVFQeWAyWMY5xb5cBZrVe6C7iQ0M3KGM9s0gtIzwOCg6JC8NY0Oc4NAc7icbyuLNq+ywTSxS1RbJFIY3N5NxORuON3Dcty1Xugu4k7Cm23R/HaQWuHmKDo4RQSuVc9R2y1TthrKjZlIzstaXEDx4G5B1kWha7vRXeF0tDOJAw4c3g5vlHELnu1lY2tcTV7w7Z2dh2c+THBB30XOt96oLlSy1FJPyjISdsYILcDPDisttudNdaXsmjeXxbRbktI3jyoNxFo0t2o6uuqaOCQumpt0o2ThvnXPn1lY4JnRurNst4ljC4ekDBQd5FxL5WR1Ok6yrpJcsfA5zHtKjSk+NKUU08hIEZLnvd1E8SUHcRV8a0sRkDOyyMuxnk3Y9OF0LleqG1wRT1c2zFK7ZY5o2gd2ehB0EXBdrGxtn5I1o442g1xb6cLsyVEUVO6ofI1sTW7Tnk7g3Gc5QZUVfj1pY5JWRir2ds4DnMc0eckYC61XcKWiozVVMzI4AAdvOQc8MdaDaRcSk1XaKypZTx1JbI84aJGOaCerJHFdsFARSiCEUqEFZ038p9SfxYvY5WdVnTfyn1J/Fi9jlZkBERAREQVjXf5hbv5hF7HKzKs67/MLd/MIvY5WZBBWKmnE7XkMezYe5nbjGcHGR4upZSvEUrJQ4xvDg1xacHgQcEIMqIiAiIgIiICIiAiIgIiICIiAiIgIiICIiAiIgIiICIiAoUqEFatfy5u38CNWVVq1/Lm7fwI1ZUGCeSRk1O1kW2x7yHu/YGCc+kAedZ1gnnMU1PHybnCZ5aSODcNJ3+jCzhBX718rtOeWp/AF3+hcC9fK7TnlqfwBd/oQUo0sFX+UyoZURNla2nDg1wyM7LRw8hKwasLhqW10UNEyphjjL2Ugw0OJz5ugLvRWaoZrKa7l7OQfCGBue2zgD+i93+yyV0lPW0EjYLhTH+ze7gR0goK5e4btdaSONmm+xpoXAxTMkaCzHVhb16t95FZa7nS07aueCHYkheRufje4DcOno6gsk9m1DdZ4W3Kvp4aaNwc5tNtAu8S371aK2Wqp6201fIVEA2eTkzyb29RA86DlUl0pqy/0Lrtbai33IAtikyQ154YPSeK12zvpdZajqIscpFQue3IyMhrCPKt4WC73G70dZeZqUxUjtprIGntjx6fGAt2isk8Gq6+5yOjNPUxCNrOJ/V4jH/CUGpoi30smnW1UkLZJqtzzM54B2sOIx5N3DyrRsVLDR64vVPAwMiZAS1o4DJacfeVvRWO82eWaOx1cDqSV22I6hp/sz1DC9WDT9wob7WV9wqIpzUR7JczIJJIPDoG5Bi/Jr8nZfpLvwtWtbZjT6o1NO1peY4i8NHE4Gcfctilsd9s76ins9TS9hSSF7RK07Tc+7d6Fm03p2stV0r6mtmjnFSN7m5y4k5OQgr+lJK6ntr5aewiu5dxLpzI3Lh1YPn9K6VihulsrrrWfA7oIJYttkAeCNscAMeU9C2oLJe7NLURWWppTRyyGRrKhpywno3f53LpWKz1FFLNWXCrfU1k3HBOwwdTQg59Hqa61FZDDJYZ4mSPDXPJPagneeC1NP0sFTrW9vnhZI6NwLNsZ2Tnx+RXXguDZ7NUUF/ulfK9hjqiCxrScjf0oOLbqCkf8AlKuEZp49iGASRt2RhrsM344frFbUzuxvylQsiDWNqKU8rgfGwHHJ8fahdCjs1RBrGtuznsMFRCI2tB3ggM/7SlRZqiXWVLdmuZyEUJjIz22cO94QVi0VNZLeLlcIrM+vnM7m7UkoBhbnc3B9HmXQt0F252w3AWY0NPJEYp2scwh3E7Xp2eG/d410qyy3GkustdYZoIuyR/bwzN7UuH6wx07z/kr1a7NcXXM3G81gllaMRwRZEbejJHSUHMiuVHb7zcm2W01NbVulxNID2odk5GTvAzn0LVttTXP/AChROqqPsB88Ti+Jp+OA1xBOOJyPuXRhsN4s1XVCxS0baWdwcBO0lzd3DPSOpe6HTtxi1FS3asq21MgY5soAxs5BADR1DKDS0hQwVGpb7UzRte+GoLWbQBxl7skePcFntgDfym3VoGB2MDgdZEeT966enrNUWuvutRM+NzayflGBp3gZcd/1gopLNPBrKtu7nsMFRAI2tB7YEBn/AGoO487DC7BcQM4HSvnGmamvbLWV0NmNwlllIMz5BtNH7O9fSeKrMllultuFRNYZqZkFSduSGZu5rutuOCDS0/SXKLVU1bLajRUs8RaWtc3ZaQBg7uOcH0rB+Tu3wPNdXPY18rZeTYSM7I4nHlyPQu5Z7NWxV8lxu1Zy9U4bLI48iOMeIdP/AO00nZqiy0tVFUuY50sxeCw53YxvQc21f2P5R7pBF2kToA8sbuBOGb8de8+leLfWU+lqq+UkxDY2kVVMw5BkBB7UHf07I9J68dWls1RDrGsu7ns5CaIRtaDvzhv/AGrU1hpeW+zU01M+OOSMFjy/O9u4j0b/AEoObbYKuj0Lcbm0l1bWgyuLhghucZ9G0R5QsVgFfRWeNkOmW1DZm7ZmMg/tAd4O/ONxG5XgUUPYHYWzmHk+Sx/w4wq9HbdTW+EUdDWUctNGNmJ8zDttb0DzbkHNoqOvodH3yKtp308ZDnQxucCGg8QMLBK8SaR07QOmfEyrnDJNndlm0Qcnh0hWGCwVEem6yhlqeVrKsOL5Xk7IceAHUP8AFeDpjsrSdNaaqUMmhGWys3hrsn0jfhBtXOz29un56cUkfJwwOLARvaQ04OeKpVwlNXoiyiToqDHuO8gZCsjbXqaopBb6qvpW0rm8m+VjSZdn2ZI3ZXP1tbobfYLZQ0uWsZPsgnicg7z48oO/dbLbotN1VOykiDIoHuZhu8ODSQc9apddV1E2i7NCRJIHzPaQDgODTgNJ6/crKLTqSopTbqm40wo3DYdM1h5Vzf8AELp1WnaOexx21oLRC3MMm7aY4frZ8vHyoK9cW3KutTqEaWbE3Z2Y3Nkb/ZnoI3L3X2a7Vuk7Y0Q/6ZROy6B7hlwBwN+ccMFbc9v1VXQdiT11JDE4bL5Ymnbx/ity6aekmtlJBbquWCakdtMke8na69ryneg4lfd2VDqSDU9pmpJGygxVETsNYevOd2NxO88OsK8xlrmgsILSMgg5z41U6uyX+8iGmu1TRijEgfJyDTtOx0Anh/nirXExscbWMGy1oAA6gEGRERAUKVCCtab+U+pP4sXscrMqzpv5T6k/ixexysyAiIgIiIKxrv8AMLd/MIvY5WZVnXf5hbv5hF7HKzIBWOGSKQOMTmuDXlrtnocDgj0r2VjgjijDxC1rQXuc7Z6XE7/PlBmREQEREBERAREQEREBERAREQEREBERAREQEREBERAREQFClQgrVr+XN2/gRqyqtWv5c3b+BGrKg16ipZBNBG4OJmcWtI4AgE7/ADBbAWGaeOKWGN5w6Zxazd0gE+wFZggr96+VunT46j8AXfXD1BbLjV19urLZJCyak5T/AG2cdsAOjxArX5LWHdFt+o5BZPOm7rVb5LWHdFt+oU5LWHdFt+oUFl3dabutVrktYd0W36hTktYd0W36hQWRTu61WuS1h3RbfqFOS1h3RbfqFBZNyYCrfJaw7otv1CnJaw7otv1Cgsm7xKdyrXJaw7otv1CnJaw7otv1CgsvnTzqtclrDui2/UKclrDui2/UKCy+dRu61W+S1h3RbfqFOS1h3RbfqFBZdyjzqt8lrDui2/UKclrDui2/UKCyJu61W+S1h3RbfqFOS1h3RbfqFBZfOo3darfJaw7otv1CnJaw7otv1CgshUdKrnJaw7otv1HLiVceohqqgbJLR9mci/kiGnYAwc5HWgv44J51WuS1f0VFt8faFTyWsO6Lb9QoLIcJ51W+S1h3RbfqFOS1h3RbfqFBZfOo3darfJaw7otv1CnJaw7otv1CgsibutVvktYd0W36hTktYd0W36hQWTcnnVb5LWHdFt+oU5LWHdFt+oUFl860LpaaS7RxMrGOcInh7NlxGCuTyWsO6Lb9QpyWsO6Lb9QoLIAAm7rVb5LWHdFt+oU5LWHdFt+oUFkU7lWuS1h3RbfqFOS1h3RbfqFBZfOnnVa5LWHdFt+oU5LWHdFt+oUFlymVWuS1h3RbfqFOS1h3RbfqFBZcplVrktYd0W36hTktYd0W36jkDTfyn1J/Fi9jlZlX9N2mvoK241dxkhfLWOY7+yzjIzn2hWBAREQEREFY13+YW7+YRexysyrOu/zC3fzCL2OVmQQVip6eKmDxE3ZD3mR2873E5J9KynoXiKPkw4bbnbTi7tjnGTwHiQZUREBERAREQEREBERAREQEREBERAREQEREBERAREQEREBQpUIK1a/lzdv4EasqrVs3a6uoO4mCM/erKEGKZ8TZIRIW7bnER545weHmysqxSRxPkic9rS5jiWZ6Dgjd5srKEBFKIIRSiCEUoghFKIIRSiCEUoghFKIIRSiCEUoghFKIIRSiCCqzcPl9afo8vsKskhcI3Fgy4A4HWV8qqdYVUl8p7g+jibJTMdHyeTg5yDlB9XCLFSvkkpYnzMDJXMaXsH6rsbx6VmQQilEEIpRBCKUQQilEEIpRBCKUQQilEEIpRBCKUQQilEEKURAREQEREFY13+YW7+YRexysyrOu/wAwt38wi9jlZkEFYqaEwtka6V8m1I5+Xnhk5wPEFmKwUzJWNkEsvKEyOc04xhpOQPMEGwiIgIiICIiAiIgIiICIiAiIgIiICIiAiIgIiICIiAiIgKFKhBWaX9ItZ9Bb+JqsyrNL+kWt+gN/E1WdBgmgjllhkeCXROLmb+kgj2FZgsM0LZZYZC54MLi4BpwDkEb+sb/YsrUHpERAREQEREBERAREQEREBERAREQERQglFGVjkmjibtSPaxvW44QZVC41XqqzUm51dHK/9iHMhJ6ty0xqSvrTi12KqkB4PnIib96CyE9C+TV9oDdduoHNBjlqg7HAbDjtY9BI8yuppNUV3+3uFLQRn9Wnj2z6Xf0WjNpC4tusVfTXcvnY0/2tQwOIPDcOGN5QXJSq2JdV0YHKU1DcGt3f2bzG93j37lHOx9O7Fxs1fTY4uEe20DrygsyLjUuqLLVbo6+JjuBbKeTOf+bC6sc0crdqN7XjraQUGRFGUyglFClAREQEREBERAREQFBKlQUDKjKpdq1ZNzqrLZcJGmAzvigcWhuwQ4gA49C7uqa6ot2n6qrpX7E0YbsuwDjLgOB8qDsAqVz7NUSVNloqmd21JLAx73YAySMk7lstqoHvDGTRuceDQ8EnzIM6KFKAiIgIiIKxrv8AMLd/MIvY5WZVnXf5hbv5hF7HKzIBWClFQ1snZLmOJkcWbH7Ge1B8eFmKxU7pnCTl2NYRI4N2TnLc7j5cIM6IiAiIgIiICIiAiIgIiICIiAiIgIiICIiAiIgIiICIiAoUqEFZpf0i1v0Bv4mqzqsUv6Ra36A38TVZ0GCaIySwPErmCJ5cWjg/cRg+nPmWYLBUMmdNTuieGsa8mQftDBGPSQs4QSiIgIiICIiAiIgIoTKCUUZWvU19JRgmqqYYR/xvAQbCEqvT6ytbX8nSdkV0mcbNNEXfecBYxd7/AF35jZRTtP8AvKuTAH/KN6CyZ8Sxz1MNNGZJ5WRMHFz3AAKvOst/riTXX3kGnjHSR4A85wVmp9H2qMh9S2atlG/bqZC77uCD1UaxssL+TZUmokzgNgYX58mNywPvl7qiBb7BKxp4Pq3hnpbx+9d2moaWjaG00EcI4do0BbGEFabb9S1v55dYaJp/UpY8n0ngvcejbaX8pWvqa6T9qomJz6FYsIg1KW3UVEAKWkghx0sYAfSN62c71UhI/wD/AJMdHtu2Oxs7Od3DqVdbcaih11VVTpJTTRVTmSkk7LWFxbv6PJ5EH1BM9HSsU8zIIJJpSGsjaXOJ4AAZKoWhq+a4aurp5HvLZIZHhpJwMvbwCD6FxUH0+ZfPmWn4d1jdqeWrnhZEdocm7yDC7NHoqGjrIagXOtcYnh4aXDBIPA+JB3qq20NYP9Ko4Jt2MvjBI865MujbTtbdKKikeP1oJXD2rWr7bWX+/TQVL6ukttM1uwGdqJXdJz5yFrxQu0rqKipoqmeekuJcwxyHaLHAjBHp49WUHQNnvlIzFvvzpccGVcYdn/mG/wC5eezdU0eeyLZS1oHTBLsE+Y+5WQBMbuKCvc7oIB/rGgrqE9csJLfMR5Vu0mo7PWENgr4S4jc1ztk/euoWggg8DuK59TYbVVZ5egp3E9PJgH0hB0A4OGRvB4EdKnKrr9H0THB1vqaygcOiGY7J8xz7V4bbNSUeOxr1FUtH6lVFx84yUFlUqtuuuoaPPZVkZUNH69LNnPkad6mPWNvaS2tgrKEjpngOPSMoLGi59NerbV47HrqeQkZAEgz6Fv5QSigFEEqEyiD5pT2P4br9Ssi2W1UNWHQvdux278jz49i3669fCmhrhTzkiupQxk4JG8h4G0PLhdTSlDU0161BNPDJHHPU7UTnDAeNp5yPSPStDW+mpqj/AE+2RF0r+1nijG94zkHHTvxlB4ulbUR6Z09b6WV0Lq9kcbpGnBDcNHH/AJgvd60hQW2yyVdDJPDVUrTIJQ85cR7PMtmvstVU6XtT4GFlwt8ccjGuG/IAyPLuHoXi5XK7Xe2G3QWWqgmqAI5JJW4jYP1jlB39O1ktwsdJVT45WRmXY3AnhldNaVqomW62wUcbtpsLA3a6z0n0rcQSihEEosU00dPC+aVwbGxpc5x6AFr0t1oKzApqyCUnoa8Z9CDi67/MLd/MIvY5WZVnXW+gt38wi9jlZgcoIKxwSPkD9uJ0Za8tGT8YA7j51lKwUsxnbITE6PZkczDv1sHGfOg2EREBERAREQEREBERAREQEREBERAREQEREBERAREQEREBQpUIKzS/pFrfoDfxNVnVYpf0i1v0Bv4mqzoNeo5flqfkdnk9s8rnjjZOMefCzhYKh8zZqdscYcxzyJD+yME59ICzhBKIiAiIgIiICIiDVuFU+jo5J46eWpc0boohlzt+NypNZrm4Oq+x46SK3ZJG3V7RI8oA3egq/nescsEU7NiaNkjep4yPvQVWjoay8MzPqnlmnjHQlrcf8w3+kLfpdIWWndtupeyH8S6dxfnzcFlqdJ2WoO0aFkb+IfESwg9e4rUGma6lObdfq2PqE2JB96Dvw08EDAyCGONg4BjAAPQsuN6rjpdVUQG3BQ3Fo6Y3GN58ud3oUN1byBxcrTXUnQX8nttHnG/7kFlwi5VLqOz1mBDcICTwDjsn0HC6jXBzQ4EFp3ghB6RQD4kyglQVKgoKcP0on6L/APFc2mpDXVmr6drdtznEtb1uDnEefIVk+BagaxN424uQ5Hk9jJ284xwxj70stkqLdfLrWSvidFWP22BpO0N5ODu8fWg4Mt2qbxpK3UFNIX1ta7seTtt+GjtiTx3jBPiJWxYYG0v5Q6+BoAbFQsYAOG5sQW1ZNJuteoqmvL4jT9saeNucs2j0jGBgbty3aSzVEGsa27ufEYJ4BG1oJ2gRsDfu4dqgrEVsqrprK8R0tymoHMO058WcuG7duIVgtumrlRV8VRPqKrqo2HLonh2HbvG4+xZrVZaii1HcrjJJEYqrcxrScjhx3LvoNW5VQobdUVWztcjG5+yN2cDK4GjaM1dK2910jp6yoLthzznk2AkYA6OBXfuMU09vqIqcsbM+MtjLxlocRuyMHd5l4s8FVTWyGGukjkqGg7bomhrTvOMAAdGOhBugYUqEyglFGVz6u+Wyiz2TXQRkdG2CfQN6DoFQq5JrCmlcWWyirLgf2ooyGek+5G1Gqa7/AGVJSW5h4OmdtvHjwN3pQWLcFqV1xt9E3/TqmCIY+LI4ZI8nFcXmxX1mfhS/VUrTxZABGP8APmW7SaUstIQ5lCx7+JdKS8k+dBwa2s0vcJHMpLRJXTZ/8pAW7z0kjC5sNg1FLUPNrZU2uldwjfVkY8uN/wBy+jxxRxMDI2NY0cGtGAvWEFVotK3Hkf8AT9RXEy9UFQ4Aenj9y2OasvhBeftJVjUoK3zcuI4akrsdGQCnNy5eEld9UKyIgrnNy5eEld9UKObly8JK76oVkRBW+blx8JK76oTm5cvCOt+qPerIiCufAd8buj1NIGjcNqka4+c53p8Cag8KX/Y2e9WNEFc+BNQeFL/sbPenwJqDwpf9jZ71Y0QVC72i9xWmrfNqJ00bYXF0fYjW7Ywd2c7sqhUVgu1dg01DOWng4tLR6TuX2ogHipwg+f2vTGpo2sEtxZDGw5bHI4yhp6w0ggK+xBzY2h5y8AAnrK94RAKw01RHUteY89pI6N2RjeDgrKcY3qGbODs44nOOvpQe0REBERAREQEREBERAREQEREBERAREQEREBERAREQEREBQpUIKzS/pFrfoDfxNVnVYpf0i1v0Bv4mqzoNeed8U0DGwue2Rxa5w/UABOT5wB51nCwT1Aimgj2HOMzy3I4NwCd/oWYIPSIiAiIgIiICIiAiIgKCMqUQRhMKUQc6rsdrrsmqoYJHHi7YAd6RvXL5nUcBL7dV1tA878wzHB8oPEKyqEFZNFqqjOae50tc0fqzxbBPo96lt+vFJn4RsExaOMlI7lP/AG8fvVlwmEHAp9ZWaZ+xJO+nfwInYW4PVnguvT1lNVt26Wpimb+1G8O9i9T0lPUtxPBHKP8AjaCuPU6Ps0zjJHTupZOh9O8sI8g4fcg7ilVtunrrR5Nvv8/7lS0SD7+HmUGt1TRH+3t1LXMH69NIWn0H+gQWXG5ThVuLWNPEdm50FbQEHBdJEXMHnG/7ltO1bYmxcobjER1AEn0AZQdnh0qVWnapqKogWqyVtRng+Qcm0+co0asrm9u6itjSegcrIPaEFkLhjJ3eNcyt1DaaAkVFfCHfstdtO9Ayuc3SQqXbV0utdWdbDJsMPmC6lHYbVQgdjUEDCP1i3aPpO9Byxq+OpJbbLZXVpHBzY9lvnJ4KDJqutOWQ0VtjP7buUePRuVlDQ0YaAB1AKcIK5zXlqx/ra81tUDxjYeTj+qFt0elrLRkOjoInOH60g2z967ClB5DQAAABjcpwpRBGFKIgIiICIiAiIgIiICIiAiIgIiICIiAiIg8leImRMDhE1jQXEu2QBlx4k46V7KxwwxwBwjaG7Ti92OkneSgzIiICIiAiIgIiICIiAiIgIiICIiAiIgIiICIiAiIgIiIChSoQVml/SLW/QG/iarOqxS/pFrfoDfxNVnQatZVtpGMe+KeQOdsgQxOeR5QBuHjU1VU2kg5V0csgBxsxRl7vQMlbGEwg15qpsNNy5jmcMA7DIy5/1RvXoVDTSio2JdnY29gsO3wzjZ458SzYTCDBT1LaiAStZKwHPayRljvQd6ilqm1UZeyOVnbFuJYyw7vEd+FsJhBrU1YypfK1kUzOSOCZYnMDvISN/mSKsbLVSU4ina6Pi50TmsPkcRgrZwowg12VjH1j6YRThzG7W2YnBh4cHYwTv6+tH1bWVbKcxTlzxnbbE4sHlcBgFbGEwEGCaqbDLDG6OVxlOAWRlwb+8RuHnSrrGUjWufFPIHO2QIonPI8oA3BbGFGEGGpqW0sJleyV4BA2Yoy93HqG9RLVsipOyDHM4bIdsMjLn7/+Eb+lbGEx40GEVDTSdkbEuzsbexsHb4Zxs8c+JRT1LaiAStZKwHPayRljvQd6z4TCDBTVTamMvayVgDi3ErCw5HiPQopqxlS6VrYpmcm7ZJkicwO8mRvC2MJhBrR1jZKuSnEU4cwZL3RODD5HEYKMrGOrHUwinDmt2tsxODDw4Oxgnf1rYwmEGB9YxlUynMU5c8Z2mxOLB5XAYBUzVTYJImOjlcZXbILIy4DykbgPKs2Ewg16yrZSsa58c8m07ZAhic8jxnHAL1U1LaaB0rmSvAIGzFGXu9AyVmwpwg1papjKPsh0UzmlodsNiLn7+jZG/O9cqrmtNnjpq/4NDH1MjWNMdOBJkgkZGM53cF3sKuax3Ns/8yi9hQdulqG1MAlbHKwHPayRljvQd6UtS2pjL2MlZhxbiWMsO7xHo8az4Wld7lHaaB1XNDNLEwgOEQBLQenBI3IMtNWMqXzNbFOzkjg8pE5gPkJG/wAyMrGvrJKYRThzBkvdE4MPDg4jBO9KCsir6KKrpyTHK0ObniPEfGtGsv8ASUl4p7YWTS1E2MCIAhgPS7JGOvp3IN5lY19Y+mEU4c1u1tmJwYeHB2ME7+GetJKxsdXHTmKcueMh7YnFg8rgMBZx4/vU7vEgwz1TYHxMdHK4yu2QWRlwHlI4DyrzWVjKNjXvimkDnbOIYnPI8oA3BbBTcgw1NS2mgdM5kjw39WNhe4+QDevMlY1lGKkxzFpaHbDY3F+//h4538Fs48aYQYW1DXUwn2JACzb2Cwh+MZxs8c+JRT1Tain5ZsczG7+1kjcx27xEZWfHjTCDXpKttXFyjY5oxktxLGWHd4j0KKasZUvlY2OdhiODysTmB3kJG/zLZx40wgwR1LZJ5oQyUGLGXOjIac9RO4+ZeW1jHVrqURT7TW7ReYnBh8jsYz4lsYU48aDWfWMjqo6cxzlzxnabE4sHlcBgelJ6xkE0UTo53GU4BZE5zW+UgYHnWxhThBr1dY2jja98U0gc7GIonPPlIA3BeqmobTQOldHK8Nx2sbC9xycbgN6y4TCDFPUNggdM5kjwBnZYwucfIBvRlS11KJwyUAs29gsIfjGcbPHPiWXHjU4QYKaqbUwcs2OVjd/ayRuY7d/wkZUUlW2riL2xzRgOLcSxlh8uD0LOiDXpqxlS+VjYp2GI4PKxOYHeQkb+HQvUdS2SplhEcoMWMudGQ056idx8yzJhBgFWw1jqXk5g9rdrbMTgw+IOxgnxKJKtkVVHTmKdzpBkObE5zB5XAYHnWxhMBBr1FYynlijdFO8yHAMcTnAeUgYHnSrrG0bGvfFPIHO2cQxOeR4yANwWwmEGGqqG00DpnsleG4y2Nhe478bgN54qaeFkAeGF2HPLzk53k5Ky44IEHpERAREQEREBERAREQEREBERAREQEREBERAREQEREBERAUKVCCs0v6Ra36A38TVZ1WKX9Itb9Ab+Jqs6AiIgIiICIiAiIgIiICIiAiIgIiICIiAiIgIiICIiAq3rL4tn/mUXsKsiresvi2f+ZRewoLGsVRDHUQvhmYHxyAtc0jIIWVEFJpqkaKq56Ksmkkt8kZlpXFpJDulm7/PSuhpa0P2nXu4sJuFXl4z/ALth4AebHkG5av5QR/ZWscc1QVv3cMIKp2der3WVZs1TT09HTP5IPezaMrgN5GQd3BZ7Heq34SfZ70xra1rdtj2Y2ZG+bgVW9OWGgeauiulXNTVtPLjYZMGBzSBhwzx6d/Vhdaw0llj1DL8Gdn1c9PGduYua6Lfuxndkno6OKCKG6X3UfLVFsqaWigjkLGRyM2nuwAcnIPWF29M1tdV0czLnE5lVTyuie4twH46RuxjyKuQUNivlRU1UEk1orIZDtjbDHde0R0ebqXS0RcqiqkuVHNVOq46SUCKdxy54JdvJ6eAPnQWtERAREQEREBERAREQERQglFGUyg4errhVW2zieikDJjK1gJaCMFaoodWkZF4o9/RyA9ynX39wMP8A9xH7VZGjtR5EFa7B1d34o/UD3J2Dq7vxR+oHuW5VXt0GqqOzCAFtRCZOU2t7cB27GP8Ah6+laV81YLPfIaGSna6J4aXSl+NkE4Jxjo4oJ7B1d34o/UD3J2Bq7vxR+oHuVkDgQCN4PAquS6qa3VTLNFAJGlwY6Xb+KcZIx4kEdgau78UfqB7k7A1d34o/UD3LHNqe4OvNXb6C1CpNMcF3K43dfBZBedR5GdPAD+OEDsDV3fij9QPctvTlTcJX18FynZNNTTBgcxgaMbIP9V2W5I37j1Lj2L+9b39Kb/02oO2iIgIiICIiAiIgIiICIiAiIgIiICIiAiIgIiICIiAiIgKFKhBWaX9Itb9Ab+Jqs6rFL+kWt+gN/E1WdAREQEREBERAREQEREBERAREQEREBERAREQEREBERAVX1zIYaW2StY6RzK+NwY3i7AduCs6rmsvi2f8AmMXsKDzzrq/Bu6+pPuTnXV+Dd19SfcrLhEFRrL4a4Riq0pc5RG7bZtQncevgtjnVV+Dd19SfcrMiClVtwguE3K1mkLjNJjZ2nQHOFmor2aCHkqTSlyhjznZZARv6+Ct6IKRV1tNXS8tVaNr5ZDxeac5PlOFtUV9dQQCGk0rcoYwc7LISBn0K2ogrXOur8G7r6k+5OddX4N3X1J9ysqIK1zrq/Bu6+pPuTnXV+Dd19SfcrKiCtc66vwbuvqT7k511fg3dfUn3KyogrXOur8G7r6k+5OddX4N3X1J9ysqIK1zrq/Bu6+pPuTnXV+Dd19SfcrKiCtc66vwbuvqT7lhqtU1hpZQNP3SI7Bw8xkBu7jnHQrWsc0TZoXxPzsvaWnHURhB8jpNZXylLcVnKtH6srQ7Pn4/erNa9d1lSQySzyTvxxpsnPm3+1d6h0lZaEhzKJkrx+tN2/wBx3LssiZG0Nja1jR0NAAQVzXhzp9h/+4j3dW9WVvxR5FW9ejFgb9Ij9qsjfijyIKhcv0n2n6K72SrQ1NbWXXW8VG/I26U7JHQ4B2Pvwt+47/yn2n6K72SqKz9JdHu/8ufY5BtafvzXaQdWTEmShYY5ATvcWjd6RhVW1UU1PqWy1VVtcvWudM8O8ZOD5xvXuelmg1LVafhaBT1tVHI7H7AO1u8XuXdvzQzXFhAGAGkD0lBoUtyktutby+KgqawvIaWwNLi3hvKsNBqGoq6yOB9juFO15wZJYyGt3dK5unvl3ffIPaFcMIJC4ti/vW+fSm/9Nq7S4ti/vW+fSm/9NqDtoiICIiAiIgIiICIiAiIgIiICIiAiIgIiICIiAiIgIiIChSoQVml/SLW/QG/iarOqxS/pFrfoDfxNVnQEREBERAREQEREBERAREQEREBFCZyglERAREQEREBERBBXznV2pZfhNlDLRBhoatswdynxwMkdG7IIK+jHivmf5SqQRXenqWjAmiwd3S3/AAIQXfTd2kvdrFZJTiDaeWtaH7WQOngOnPoXWXNsFGbfZKOlc3ZfHENsf8R3n7yV0kBERAREQEREBEUIJRQDlSgIiICIiAiIgIiICIiCs69/uBn0iP2qwNmiLR/as4ftBYbnbaa60hpqxhfESHYBxvC5PMmyfMS+ud70HYc2kdOJnciZWjZa/dtAdQPnUltI6cTkQmVowHnG0B1ZXG5k2P5iX1zvenMmx/MS+ud70HYLaUzCY8iZWjAecbQHVlHNpXyslfyLpGfEe7BLfIehcfmTY/mJfXO96cybH8xL653vQdljaRkz5WCFsj/jPGAXeU9Ky8tF86z6wXB5k2P5iX1zvenMmx/MS+ud70He5eL51n1guPYXB1zvZBBBqm7x+41YeZNk+Yl9c73rpWq0UdoikjomOY2R207acXZOMdKDoIiICIiAiIgIiICIiAiIgIiICIiAiIgIiICIiAiIgIiIChSoQVml/SLW/QG/iarOqxS/pFrfoDfxNVnQEREBERAREQEREBERAREQEREEFVC31epbt2VLSVVFHFFUPhAkjJO4/wCKt+Mqu6K/Mbh9Pl/og89jau7vt3qinY2ru77d6oqyogrXY2ru77d6op2Pq7u+3eqKsi0bxWPt9pqquNrXPhjLwHcCR1oOT2Pq7u+3eqKdjau7vt3qiunYbg+52amrZWNY+VpJa3OAckbvQuhlBXOxtXd3271RTsbV3d9u9UV073d4bLbnVkzHyNDg0NbxJPBbsEomgjlAwHtDsdWRlBX+xtW93W71RXOuunNQXd9O6trKB/Y7i5gDCAc4zndv4K658SIK52Pq3u63D/0io7H1b3dbvVFdm61D6O11dVGGufBC+QB3AkAnf6FwpNSVDdFx3tsMXLuONg52fjlv9EGTsbV3d1u9UU7H1d3dbvVFbGk71LfbW6pniZHIyUxkMJwcAHO/yqNWX42G3MmibG+okfssY/geknGQcDd6Qgwdj6t7vt3qinY+ru7rd6p3uWO56lqaLSlHdWQxOmqS1pa7OyMgnr8S1heNYuAIsdPgjI3/AP8A0g3extXd3W71RTsbV3d9u9UV0bDU3Kpo3vu1KylnEhAYw7tnAweJ8a6iCtdjau7vt3qitWrrNRWyrt4ramjkhqapkJEUZB3nereq1rD/AG1j/mUSCyBSoUoCIiAiIgIiICIiAiIgIiICIiAiIgIiICIiAiIgIiICIiAiIgIiICIiAiIgIiICIiAiIgIiICIiAiIgKFKhBWaX9Itb9Ab+Jqs6rFL+kWt+gN/E1WdAREQEREBERAREQEREBERAREQFXNFfmNw+ny/0VjVc0V+Y3D6fL/RBY0RQgrurLnPTMo7dRvMVVcJRGyXojGQCfLvH3rj3ywXO32isqorxUVO1HieOUZDmdOMndjeV0tZUcokt12iY6UW6XlJI2jeWZBJHk2fvWnfdV0VxsVVT29k88skZDgIziNu7JJ8SD3bRcXaJtsVtLWPlOxLMSByLCTl3mXKvVE+w07qul1LNJVNIIhc/JeCRndnz+QKKqGodpaysqXyxWs57JMbTtjeSCfEsd7bp+S0yR2CifU1JDduVrHkxNBySSRx3Y86Doa15au0xR3M1EkbJGROdTDe0lwznPWM4XWliukGn6Ckopy90gDZqt5G1Ew7848Q3eZcvUI5T8nNByeXBscAON+MNwfvWte69tyobU5kk/wAER4ZVyRNILXAAYPp+9BivNLJYIjU0upJJaoEEwvfkuGd/Sf8A9K90VdFPQU1S97WctE14DiAd4yqDfI7BJZ5xYKF08rdnbnYx5EQzxJPAnGPSrTb7NbbtY7ZJW07Z3MpmNadojG4btxQbt9ljk09c9h7XYpZM7JB/VKqMv6Jov3v/AMxVkr7TQ2rTl1bQU7YRJTSF2CTnDTjj5VXJ2Ob+SqFpaQ7azgjfgykhBt6UItF5+DdrENdSx1MLSc9ts9tj0O9C0NVf64uVzkDiae1QBoLTuEpcAR19DvO1dC+wVMFist4o88vQRxkt372uaAQcb8dB8RKGifSfk6qHSg9kVDDPJ15cQR92PPlBo6gGfycWnd+tH+Fy6DNW3URtA09UEAYzk9XkWhf2Od+Tm1hrTudGTgcO1cPar9DvhZ+6PYg1rRVy19uiqZ6d1NI/O1E7i3BI/plbyjClAVb1h/trH/MovarIq3rD/bWP+ZRe1BZEREBERAREQEREBERAREQEREBERAREQEREBERAREQEREBERAREQEREBERAREQEREBERAREQEREBERAREQFClQgrNL+kWt+gN/E1WdVil/SLW/QG/iarOgIiICIiAiIgIiICIiAiIgIiIIzhV3RX5jcPp8v9FYiMquz6JstRM+WSGUve4udiUjeTvQWJFWuYVh+Yl9a5OYVh+Yl9a5BZTvWNkUbC5zGNaXHJIbjPlVe5hWH5iX1rk5hWH5iX1rkFjLQ5pBAIPEEcVjhpoKcOEEMce0cu2GgZPjwuBzCsPzEvrXJzCsPzEvrXILIWjBHBeGQxsj2GRtaz9lowPQq9zCsPzEvrXJzCsPzEvrXILDFBFC3ZhjbG3OcMGB9y98FW+YVh+Yl9a5cbUWlLVbhbuxopB2RWRwvzITlpzn2IL9xUYCrXMOxEn+wl9aVPMKw/MS+tcgsmN2Ewq3zCsPzEvrXJzCsPzEvrXILJhSq1zCsPzEvrXJzCsPzEvrXILKirXMKw/MS+tcnMKw/MS+tcgsqrer/APbWP+ZRe1RzCsPzEvrXLJTaLs1LUxVEMUokieHtJlJ3g5CCwqVClAREQEREBERAREQEREBERAREQEREBERAREQEREBERAREQEREBERAREQEREBERAREQEREBERAREQEREBQpUIKzS/pFrfoDfxNVnVYpjj8otZ9Bb+JqsjpGsGXuDR1koPaLBT1UFU1z6aaOZrTslzHBwB6shZkEooRBKKEQSihEEooRBKKEQSihEEooRBKKEQSihEEooRBKKEQSqzqp3KXWwUrgDHJV7Z68tAx7SrKqzqbfqLTo6eXefuCCzBSoUoCIiAiIgIiICIiAiIgIiICIiAiIgIiICIiAiIgIiICIiAiIgIiICIiAiIgIiICIiAiIgIiICIiAiIgIiICIiAiIgIiICIiAoUqEFRv1mvzr1NcrLPCwyQiItyNsjp4jA6OlUq6WzULSX3GCslxxc4l49IyvseEIyg+eaMZqA2d3wVJQNg5U5FQHbW1gZ4DGF3+T1l89Z/RJ7lYw0AkgYzxUo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WsvnrP6JPcuXWtvLdSWP4XfROHLO5PsYO6hnOR5FdyvlF31Jc49RGaR0LpaGSSOPtO1G8tO7rQfWFK0LLPUVVopairAE0sYe4AYG/ePuW+gIiICIiAiIgIiICIiAiIgIiICIiAiIgIiICIiAiIgIiICIiAiIgIiICIiAiIgIiICIiAiIgIiICIiAiIgIiICIiAiIgIiICIiAiIgIiICIiAiIgIiICIiAiIgIiICIiAiIgIijKCUUJlBKLXNXTNdh1RECOgvCxzXW3wNzLW07B1ulAQbR8S+X6ktPL6+FKGhkdW+Nwx1EDaPpDlfzqCzd9aP1zfeufNUadlvMF1ddaYVELCxoFQ3ZI38R5ygsDQAMAYAXtcznBZh/wDVaP1zfevUd9tMrwyO5UjnHgBM3J+9B0UWv2bS90w5/fCyskbIMsc1w6wcoPaLznoU5QSihSgIiICIiAiIgIiICIiAiIgIiICIiAiIgIiICIiAiIgIiICIiAiIgIiICIiAiIgIiICIiAiIgIiICIiAiIgIiICIiAiIgIiICIiAiIgIiICIiAiIgIiICIiAoJwhVcrbncrlXVdtszIoux8NmqpSe0J6GjG88UHSuN9ttr3VlXHG87wzOXegb1y+ctbXAGzWaonjPCec8mw+MdYW5a9N2+ga17om1FTxfPMNpznde/guxjzoK3Hb9SV4c6tusdA3O6KljDj53HeFLtKGoP8ArG8V9W3oZt7DfQFZAMIUFUq9PaRt2y2uZFE5w3crUODnDrxtJb6LRvZDYqRlDLK84a17+UyeoBxO9c6vbRjXM41AGmlfCBTukyGDGDx4da27rY7VeYGPsE9HFWxODmuieACOo7PDy49qDuzWmx08TpZrbb42NGXOdAwAefC9tslme0Oba6EtIyCKdm8ehVf8otdUNooqI0r+TfsyOnGdnayRs8PIV2G6gZRadpqyrgfHPI3Zjpv13EbhgeMYPnQdH4Cs/eqh+zs9y8S6ds0sZY610gB47MLWn0gZXJ53yUjIpLraKqkhlOGybnDz8P8AOVtah1NHZOwnCndUMqskFpwQBjgOn4yBzK093vHrpP8AuWJ+ira07VFLV0bxwdFMd3pWudZPpnwyXG01NJSTHDZnb/Jkf586tTHB7Q5u8EZBQV4WG8QgGDUlTtAbuVia8Hy5Kwit1PbXDsyhguMP7dK7ZcPNjf6FaVGPGg4NPrC0SyclNLJSTA4MdSwsLT1HoC7rXte0OYQ5pGQRwIWGpo6erj2KmGOZuMYe0O9qrr7XXadnnqrHCyoo3jL6JzjkEdLSc9Z3e1BagcqVpWu4QXSgiq6d2WSAEjdlp6QcdIW6gIiICIiAiIgIiICIiAiIgIiICIiAiIgIiICIiAiIgIiICIiAiIgIiICIiAiIgIiICIiAiIgIiICIiAiIgIiICIiAiIgIiICIiAiIgIiICIiAiIgIiIIKqtomjtup7rS1hMMlZK2SnLtwkGDuB6/ErUtO42ukulPyNZC2RvEE8WnrB4hBtgqQcqsi1361uxbbiytpxwgrB2wHicN+fQoZqqWjfyd6tVTRu+djHKM9I/plBaFB6Fz6G922447ErIpCeDc4PoO9b6Cuw3Kgv10rbVXUceaV45NkwBc/GQSB6OHEFcvU+mqG20U12tr30U8GHNDHYaTkBdy86aorvKycufTVTDkTQkBx8RWtT6RgbVxT1lfV1rYzlsc7g5pPRkdKDm6wkml0NRSVJJmdyLpMjB2i05yOjel5HJ6m03LJ2sWwG7TuGccPvCst7tEN6t7qSdzmNLg4ObxaR1fetU6ZpJbOLdWSz1TAS5skju3aejZPRhBr66fTDTFS2p3ucWiIDjtZyMebOfFlcG6j+z0ZtnPxMk/+n1ruRaOpTKx1fW1ldGze2Kd+W561ztd00U1ysFM8YikmdG4N3dqSwHHVuQdHXr6Zumpm1IJc5zeSA47ec58mM5XZtTZmWukbUuDpxCwSOHS7AyuRHpCldO19dWVlexhyyKeTLQesgDerCMNAAxjgEHtQsNRVwUrdqomjib1veG+1cWq1fbIn8lSGWvn/AGKZm1jyngg75WjdrpS2ikNTVvIGdlrQMuceoBcltVqa4sPI0VLbo35AfUPLntHWAOnyrYt2m44ars24VMlwrB8WSUbo/wB1vAH3DggjSFBUUNrlNVEIpKmd0/J5yWA4wDu47l31AGFKAiIgIiICIiAiIgIiICIiAiIgIiICIiAiIgIiICIiAiIgIiICIiAiIgIiICIiAiIgIiICIiAiIgIiICIiAiIgIiICIiAiIgIiICIiAiIgIiICIiAiIgKFKIIx41GF6RBx7hpm0XF7pKijYJHcXs7Vx9HHzrQGiLdD21FUVlJL+3FMQVZ0QVo2O+x/7HUshDfitkpw7PlOVhe3WULtlj7fUD9sjZ+7crUgCCqcprX5m3en/FOU1r8zbvT/AIq2IgqfKa1+Zt3p/wAV4eNYvc1z6a2Ocz4pO8jyK3qEFZbbNTVI2qi+RUxPFkFOHgeLJwvZ0rJVA/Cl5rqvPFjXcmw/8oyrHhEFep9FWOB+12KZMcBJIXAeZdunpKelj5OmgjhZ+zGwNH3LOiCAMJhSiAiIgIiICIiAiIgIiICIiAiIgIiICIiAiIgIiICIiA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2392288"/>
            <a:ext cx="8496944" cy="5141168"/>
          </a:xfrm>
        </p:spPr>
        <p:txBody>
          <a:bodyPr>
            <a:noAutofit/>
          </a:bodyPr>
          <a:lstStyle/>
          <a:p>
            <a:r>
              <a:rPr lang="en-GB" sz="2400" dirty="0" smtClean="0"/>
              <a:t>As is the case with wavelet analysis and other methods, the ‘Shift factor’ is an external variable which greatly affects results.</a:t>
            </a:r>
          </a:p>
          <a:p>
            <a:endParaRPr lang="en-GB" sz="2400" dirty="0"/>
          </a:p>
          <a:p>
            <a:r>
              <a:rPr lang="en-GB" sz="2400" dirty="0" smtClean="0"/>
              <a:t>Mode leakage can occur</a:t>
            </a:r>
          </a:p>
          <a:p>
            <a:endParaRPr lang="en-GB" sz="2400" dirty="0"/>
          </a:p>
          <a:p>
            <a:r>
              <a:rPr lang="en-GB" sz="2400" dirty="0" smtClean="0"/>
              <a:t>Computationally intensive to carry out.</a:t>
            </a:r>
          </a:p>
        </p:txBody>
      </p:sp>
    </p:spTree>
    <p:extLst>
      <p:ext uri="{BB962C8B-B14F-4D97-AF65-F5344CB8AC3E}">
        <p14:creationId xmlns:p14="http://schemas.microsoft.com/office/powerpoint/2010/main" val="136017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0" y="31008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/>
              <a:t>Future work</a:t>
            </a:r>
            <a:endParaRPr lang="en-GB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Identifying QPPs in Solar Flares using EMD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8771-18F3-48FA-85A8-4AE0940D9DA4}" type="slidenum">
              <a:rPr lang="en-GB" smtClean="0"/>
              <a:t>28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5760640"/>
            <a:ext cx="1115616" cy="1124744"/>
          </a:xfrm>
          <a:prstGeom prst="line">
            <a:avLst/>
          </a:prstGeom>
          <a:ln w="28575">
            <a:noFill/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BDABALDA4MChAODQ4SERATGCgaGBYWGDEjJR0oOjM9PDkzODdASFxOQERXRTc4UG1RV19iZ2hnPk1xeXBkeFxlZ2P/2wBDARESEhgVGC8aGi9jQjhCY2NjY2NjY2NjY2NjY2NjY2NjY2NjY2NjY2NjY2NjY2NjY2NjY2NjY2NjY2NjY2NjY2P/wAARCAL9ArIDASIAAhEBAxEB/8QAGwABAAIDAQEAAAAAAAAAAAAAAAEGAwQFAgf/xABZEAABAwMBAwQMCQkECAUEAwEBAAIDBAURBhIhMRMWQVEUIlRVVmFxgZGTsdEVMjZTdJKUobIHNDdCUnJzdcEjNeHwJCUzQ2KCs9ImRIOiwkVkw/EXJ2Xi/8QAFAEBAAAAAAAAAAAAAAAAAAAAAP/EABQRAQAAAAAAAAAAAAAAAAAAAAD/2gAMAwEAAhEDEQA/APoCIiAiIgIiICIiAiIgIiICIiAiIgIiICIiAiIgIiICIiAiIgIiICIiAiIgIiICIiAiIgIiICIiAiIgIiICIiAiIgIiICIiAiIgIiICIiAiIgIiICIiAiIgIiICIiAiIgIiICIiAiIgIiICIiAiIgIiICIiAiIgIiICIiAiIgIiICIiAiIgIiICIiAiIgIiICIiAiIgIiICIiAiKEEooRBKIiAiIgIiICIiAiIgIiICIiAiIgIiICIiAiIgIiICIiAiIgIiICIiAiIgIiICIiAiIgIiICIiAiIgIiICIiAiIgIiICIiAiIgIiICIiAiIgIiICIiAiIgIiICIiAiIgIiIChFyLtqCktr2Q9tU1bzhlPDhzz5eoeNB18qM78dKrDo9VXF5zLTWuE8GtAkkA8Z4Z9CyjSMMzc19yuFVKfjOMxaD4gBwCDq1l4t1CcVVbDEepzxn0LmHW1gBI7NJI6onn+i2KTSlkpMbFBE93XKNv25XXa0MaGsaABuAAwAgr51pbX/AJnDW1vX2PTk49OFjk1Lcqhv+rbBVuzwdUYjHo/xVhM0QJzI0de/C9tc14y1wI8RyEFW+GdVeD8frf8AFPhrVXg/H63/ABVq2hnHT1KUFXi1Be4Mur9PTbHQad4cR5R6FlGsqRpzPbrpBH0ySU3at8uCVY0KCvc+NP5/PT5eRf7lu0morRWECCvhLicBrjsk+Y4XSOCcHpC51Zp60VxJqKCEuPFzW7Lj5xgoOkHAgEbwUz4lXOZdtYMQT1sDf1WxzkBvkysbqDUlucewbjFXRDhHVjtj4shBaAcqVwaLUkbqsUN0gdb6wjIbIRsP/ddwK7gORlB6REQEREBERAREQEREBERAREQEREBERAREQEREBERAREQEREBERAREQEREBERAREQEREBERAREQEREBERAREQEREBERAREQEREBERAREQEREBERAREQFClQg4GqK6drae10ZLKqvJY2XOBG0YyfLvW9arLQ2qLZpoWiQ/HlO97z1knetbUdrlq4oqyiyLhRkvgOdxORlpz1gJaNRUlxk7HeySkrAO2p5hsuz4s8f8AO5B2sImUCCVytST1VNYayWiGZ2sy3xDIyfMMrqrRu1fDbbfLV1LXOhYO2DRnju4eXA86Cp2Cxadr7XHUTy8vUSxgSmSbBa/AzgbuBW5p2y19ivtXFH29qezaY5zt4PQAOviD17j4llqNG2K4Qulp2GLlRlkkL8t8w3haVqNzsGoKSzVFYKukqGEsOy4uZgHh1DI8Yx1YQaFk1PBLq+omf2S6KtLYoGkA7BJA3jO4eTKtFRqihiqZKaniqa2aL/aNpY9vZ8ZOQPQuVYiBrq+OPAMBJ8W5eKC5VMz6nmtZYWwul7eqmkw156d2QenoKDuWTUdDfHSspWyxyxfGjlbh2OvcSFzna9tA228nVGRr9jkxGC53jG/GPv8AEuZY+zD+UKqFwfE+o5Ah3JDDR8XAHmWx+T2GPF0n2RypqNgnxDJx96DXm1ZTs1iyR8VY2JkHY/JOYARIXZzs54Yx4/Er4N+VXHfpCb/Lf/yFWIIJUEZG9SmUGrW0NLXwmKrgZNGeh4zjyLh2aaW0XuSwS7csDmmekeXZLGfsnPQCDhdW53qitTWdkyHlHnDImAue4+IBcyyUc9wukt9rmyROcDFSwvGCyLrI6z92/jlBZAcqVClAREQEREBERAREQEREBERAREQEREBERAREQEREBERAREQEREBERAREQEREBERAREQEREBERAREQEREBERAREQEREBERAREQEREBERAREQEREBERAREQQRlc662aiu0QbVxZc05ZI3c9p8RXSUIKwLbqO2jFBc462EcGVg7bybQ3nzqW6hu1PmOt09Ul7eLqdwe0+RWYhRhBX4tZWvleSq+yKGX9ipiLcejK3ZbrZqumfHLcKN0UjS1zTO0ZHpW/NTw1DNieKOVn7L2hw9BXNfpeyPdtG2U+T1Nx9wQca22eaAyQWLVLBT52hCI2Tln3/0C6Vk04LdVS1tZVOr66Q7p5G4LB1AZOPduUzaPsMzQDb2Mx0sc5p+4rDzNoofzCrrqE9UM5wT4wcoJGm54tQyXWluTomzOby0JiDttoxluSdwOOrIWOHTNZQTS/BF5fSU8r9swugbIAfETwXP1Daa60WaeujvtfI+PZw1ztxy4D+q34NNVcsEch1BcQXNDsbQ3ZCDLbNMOt98ddDXvnkka4Sh8YBcTjeCMY4cMLNZbVDpunqzPWsMU0pk2pAGBoPRknetcaRjm3V90uFXH826XZafLjissWirDE8PFDtHqdI4j0EoNK6x0VXeYLrR6jpKSeKLk/jMkDhknhteNblRrCzU2GMqHVMh3bFOwuJPi6PvWzzWsYOfg2D6q3qW30lEMUlNDD+4wBBw36mrnNPY2nbg4n4nKjYB8vHC8Nj1TcjmSantUByNlrQ+THn3efcrPhMIORadPUttkdUOdJVVjvjVE52n+YnguwBhFKAiIgIiICIiAiIgIiICIiAiIgIiICIiAiIgIiICIiAiIgIiICIiAiIgIiICIiAiIgIiICIiAiIgIiICIiAiIgKFKhARVuo1JWi61lFRWiSrNKWh72yAcRkbj5/Qnw9e/Buf1rUFkRVv4evfg3P61qfD178G5/WtQWRFW/h69+Dc/rWp8PXvwbn9a1BZEVb+Hr34Nz+tanw9e/Buf1rUFkRVv4evfg3P61qfD178G5/WtQWRFW/h69+Dc/rWp8PXvwbn9a1BZEVb+Hr34Nz+tanw9e/Buf1rUFkRVv4evfg3P61qfD178G5/WtQWRFW/h69+Dc/rWp8PXvwbn9a1BZEVb+Hr34Nz+tanw9e/Buf1rUFkRVv4evfg3P61qfD178G5/WtQWTKjKrfw9e/Buf1zVSrzqG8wX2pkbLUUTyW5gL9oM7UdHDx+dB9azvRfMrXrW/OfsGnZX+SIh3pbu+5X2z1tVXUfLVlE+jk2scm45OMDf/nqQaGuvklXeLY/G1dihOaGn/ht9gXA15W0zNO1dI+eNtRI1jmRFwDnDbG8DzFdW0XGjq6aKKmqYppGRN2mscCW7unqQdJFClAREQEREBERAREQEREBERAREQEREBERAREQEREBERAREQEREBERAREQEREBERAREQEREBERAREQEREBERAREQEREBERAREQFBUqEFb0/8q9SfvwfhcrIq3p/5V6k/fg/C5WVBCKUQQilEEIpRBCKUQQilEEIpRBCKUQQilEEIpRBCKUQQuXLp21T3CSuqKNk1RJjLpO2G4Y4Hd0LqqEGOOKOFgZExsbRwDQAF7wpymUFE/KbRAwUVa1vbNcYnuDd5B3jJ8WD6Vk/JlS7NBWVRB/tJBGD1gDP9V0tbyUc9gqaeWqgjnAD42ueMkg5wB4xkededCVNEdPQU8EzTMwnlWnAO0Tnh08QM+JBZ1KjKZQSihSgIiICIiAiIgIiICIiAihRlB6RRlMoJREQEREBERAREQEREBERAREQEREBERAREQEREBERAREQEREBERAREQEREBERAREQEREBQpUIK3p/5V6k/fg/C5WVVrT/AMq9SfvwfhcrKgIiICIiAiIgIiICIiAiIgIiICKEyglF5LgBk7gOtcut1HaKEHl6+IOH6rTtnPkGUHVKZVYdqisrMC02OrnB4PmxG0qXUGpri0dk3Cnt7DxZTNLneQk9PkQWGaohp4zJPLHEwcXPcGgecrh1WsrPC/k4ZX1cnQynYXZ8/BeYNHW4PEte+or5R+tUSEj0Do8q7dNR0tIwNpaeKEYxhjQ32IOC66airj/q+0NpYzwkq37/AKo3hOb11r990vkwaeMVKNgeTPT6FZQPEhOEHEo9I2WkIIomSu6XT9vnzHd9y81mj7LVku7EED/2oTsY83D7l3lKCs83rpRf3bf6gMHCOqaJB5M9A8yCs1PRfnNupq9g/Wp5Nh3oPFWUqMAoK63WNDC7YuFPV0MnVNCfuI4rq0V3t1wA7ErIZT+y142vRxC25ImSsLJGNe08Q4ZC5FZpWy1e99DHG/8Abiywj0IOzlTlVnmxWUm+132shA4MmxI0L0anVFBjlaOkuMY4vhdsO9B3ehBZFKrLdY08Dg250FbQk8XSRZYOjiN/3Lq0l7tlaP8ARq6GQn9UPAPoO9B0UUAplBKKFKAiIghU3VGpaqyalpIWkOpHQtfIzG85c4Ejx7grmqNqKjhuH5QbfSVDdqOWjc0jzS4PmOCgucE0dRTsnheHxyNDmOHSDvC4GiLtV3a1Tz1sgfI2csBAxu2Wn+pWjpiplsddJp24yAn/AGlNID2rgd+yPvPpWhpauda9D3WrYCXxzkNx0EtYAfSUF8NRCJeS5WPlP2NoZ9Cyg5VLtGkKGvs0dXWyTS1dXG2Xl9s5jJAIx93HK29D1tTNBXUdVM6fsOcxskecnZ37j6PvQWpaddc6K2hhramOAPyG7ZxnHH2rcVW1XEya+afjlY17HTvDmuGQdzUHS50WTvnT/XTnRY++dP8AWXFlvOl4XPa+3EBhILuw927zLyy+6Ve0Obbi4HgRSZQdznRY++dP9ZOdFj750/1l7gtlqngjmZb6cNkaHDMQBwRnfuWT4Gtfe+m9UEGDnRY++dP9ZOdFj750/wBZZ/ga2d76b1QT4Gtne+m9UPcgwc6LH3zp/rJzosffOn+ss/wNa+99N6oJ8DWvvfTeqCDBzosffOn+sstLfrVWVDIKauhllfnZa12Sd2f6LTvDLDZqVtTWUMDY3PDAWwgnJBP9Cta40VLSamsRpaeKEufMHGNoGe0QWYHKlQFKAiIgIiICIiAiIgIiICIiAiIgIiICIiAiIgIiICIiAoUqEFb0/wDKvUn78H4XKyqtaf8AlXqT9+D8LlZUBERAREQEREBERARFBOEBMri3XVNqtMroKmdxnbgmJjCXbxnycPGudT6jvF3Zt2izgQu3CaokAHoH+KC1ZWtV3GioWF9XVQwj/jeBnyDpXDNjvdfk3K9ujaf91Rt2R9bitqi0nZ6R22absmXiZKh3KE+nd9yDXfrGjmcWW2lq6+TgORiOz5yeHoXgzaruG+KnpLZG75x3KPHo3fcrJHDHEwMiY1jRwDRgL3hBWeapqmZvV1rK0cTGH7Ef1R1Lds1tsjIGVNrp6dzTkNmA2nbjg7zvXYKqlBWssFfd6GfDIGZrYMneWkbwPIQgsMdfSy1slFHOx1RGMvjG8tG7j6QuTV60slLMYjUPkI3OdEwuA8/uWhpKFrLHXXW4SGF1c9z5Jc7JDd+8Ho3kkY9yw2uqbFbY4LLp+aqp8nE8+w0SDaOTny+xB3rnW09fpe4z0kzJYzSy4c05/UKr1vprdWaAtsd1q30sIleWva4AlwdJgbwejPoXjTjg/RN+c1nJtPLkMByGjk+C5ly/RhafpTvbKg+iV9fTW2jdU1cojibgZ6+oBUbWmobfebHEyjkdyjKlrix7dk7Oy7f5MkLfvkLblrm20VWSKZkQk5Nx7V7hk7h05wAfECn5SqaEWelqBG0SsnEbXAcGlrjjyZAQXRatxuNNbKR9VVvDI2+knqA6StpVC8NNZry2Us7D2PHGZGgjIeQCeHmQc3VuoKG8UdCKKZ222pBdG4bLgMbjjq3q63C60NrjD66pZDnOyHHe7HUOJVX/ACg08LY7dM2FjZTUBm0GgEjHDyLb1O+3w3y2STU1RVVvbCKGLZII8YP3edBvW7VdpuMwhiqDHK4gNZK3ZL89WVy9V37sS9WumgrRExs+atrTwbluM+LBK5eqautqZLdLPajQs7IHJyGRpe7xEDeF0dZwxnUOnjybcyVJD+1HbdtGN/WgsFZfrZR0sdTPVxiOVpfHvyXjxDiVr2zVFrulR2PBM5s36rJGlpd5Fzb78H02pLfIylmqq2OJwZTQBpaGYOCQeHEnzLj6vrbhJT01XJafg5zJhydRyrTJnB7XdvHX5gg7moaOtut/obe9kwtD2F87o8gOcMnDiOjc3HlXC1Lp23WeutrqWF0raiXk30znkuk3je3x78ceJHjX0TcAqjp63vvlc7UFzy4bZ7DiJyI2gnB8oP3jKDc5ry0rR8E3eto8cI3u5SMf8pXkP1XRHt46K5RjoaeTef6KzYQoK2dXNpTs3O1V1Gelxj2mjyOHFdGi1Daa/Apq6EuP6jnbDvQcFdIjrXOrLFaq0Hsmggfn9YNDT6RgoOiHAqVSK+itNneTS6jqKBw/3TZDKB/y8VitmoNTyybEFF8IwH4kz4uR2x15yAgvmVVa+kqZPyiW6qbTymnjpiHyhh2WnEm4nhnePSsnwnqs/wD0CD7U33p8Jar8H4PtTfeg2NU2QXm3kwACsh7eF/A56s9RXG0vZJ59I3C3VkMlO+aZ2zyjC3gGkHxjIXR+EtV94IPtTfenwlqvwfg+1N96DXt95uVsoYrdPYq2eenaImyRM/s3gbgdrGBuXQ0paprZS1EtWGtqauUyvY052B0Dy8Vr/CWq+mwQfaW+9VPWNwvXZlLJW05oJGsOxyU21tDIydx3IPqWVWdTfKDTv0h//wAVTLRqHU22G0cs9WOBa9nKD08R6V2pay8Vd9sJvFCylIndsFp+NuGcjJI6PSgt1/A5v3Lr7Fl/AVoaFGdJUJ/if9Ry6GoPk9cvosv4CufoT5I0P/qf9RyDS1Hf7pQX6C2WyGKV1RC1zQ5pJDi4jPHhhq2JrxdaG0R9nU0PwnUS8jBFG7IcT0kdQ6Vq3L9J1q+iu9kq19bwuF6tVVJLLTUrSWOqIycxknxcEGesumpLPFHWXKOkmpGvAmbADtNB6fEP64W1qPUkttjtk9DEyqiqye1yQXDAwAejOepcy8UVDDaWz1eobjUU05DWtbKH8pv6B044+ZRqGKOnbpWKHlBGyVobygw7GWcR1oNqtvOoLPyVZdIKR1C54bIyInbbnhv8X9F1tRXp9qpoG00Inq6p4jhjJ4k9J+5c/wDKJ8mvJMz+qwan/wBD1DY7lOdmkjOw93HYPWfT9yDja0kvzbdBFdm0roXS7TXQA5DgCMHyglWu9fKXT/8AEm/6a5n5QrjSfAbKUObLNM5r48O+KBv2vRu866d5+U2n/wCJN/00Hf6FKjoUoCIiAiIgIiICIiAiIgIiICIiAiIgIiICIiAiIgIiIChSoQVvT/yr1J+/B+FysqrWn/lXqT9+D8LlZUBERAREQEREBERAUEZUog0qy10Ff+d0kMxxjL2AkefiuO7R1JC50lsq6y3yHphkOz5wePpVlUIKwINV0Dv7OppLjGD8WRvJuI9g9K9O1W+icG3a01lIf2mgSM8zhhWXCggEYO8dSDnUN/tVwA7FroXuP6hdsu9BwV0QQRkbwubXaetNwB7IoYS79tjdl3pGCuaNKz0bi61Xmspupj8SM9BQWTKrOrtNyXzsZ9M+NkkZLXOecZacenB3qeytU0G6ejpbkwfrwP2Heg/0C9xaxomSCK5U9Vb5ekTRnZ8xHuQdGstMdTYnWpr+SYYRE1wGdnAGN3VuXEorbqekp47fHVUTaWMbAlDCXhvWBwyrFR3KirhmkqopunDHgkebitrzoKvadN1dvtV3t7qhj46pr2wHfuy0jLvSOHUtar0rWzaNorQJIRUU8xkcSTskZfuBx/xD0K44U4QV/UdikuTqeropGw3ClcDHIdwI44P+etci72DUl8p2x11TRsET8sjYCA7dxKu+ExuQQFwdR2Oa4SU1bQTiGvpXZjc74rh1H/PWu+iCk3Gw6jvAhNfVUYEMoc2JgIHlz/RdO+WSumu0F3tU8bKuFhYWSglrhv4ekqx4TCCnXGw367Q08ldV0vKQSB7YY2kN8ZLuOcLf1PZay6S26qopImT0cheGyfFOcHOfEWjy5VhwiCrVVjura2K8UNRAy5ui5OoY4Hk3nAGR1cB6B59K86Zvt7igkrK6mMsZxyLGkMA6TnO89HBXXK59ffrXbi4VdbExzeLNrad6BvQbNayokopmUjxHUOYRG93BrugrT0/T3GkoXRXSaKWXbJZyYADW4G7gOnPpXPfqapqiG2ez1VTn/eyjkmeYnj9ydh6luLT2TXw22N36lOzbeB+8eB8iCwTVEMDC+aVkbAMlz3BoA8pXDq9Y2uGUxUxlrZQcbNMwuz5DwPmSm0fbmyCWsdPXyjftVMhcM+Tp8+V26elp6WMMp4Y4mjg1jQAEFfdXamrz/oduhoIj/vKp207y4HDzhGaYqq1v+urxU1IPGKE8nH5Djj9ys2EQcyg09arcQ6loomvByHubtOB8RO8LpgYUogjCKUQQilEEYWnV2qhrpo5aulinfGMNMjdoAeQ7luog8MjbG0NjaGtAwABgBVvUw/8AEOnPpD/Y1WdVjVkNaa+0VdFRPq+xZXvexpx1Y3+lBYamnjqqaWnlBMcrCx4BxkEYKx2+hgttFHSUrSyGPOyCc4yST95XD5xXnwXqfXj/ALU5xXnwXqfXj/tQdeW00kt2hub2E1ULNhjtrcBv6P8AmKzVtHBX0r6eqjEkTx2zSuFzivPgvU+vH/anOK8+C9T68f8Aag2KPSFloqls8VKXPact23lwB68Fb9faaS4yU0lUwvdTP24yHEYO73BcjnFefBep9eP+1OcV58F6n14/7UHZuVsprrS9jVjC+LaDsAkbwvdbQ01dSupqqJssLv1Xf54rh84rz4L1Prx/2pzivPgvU+vH/ag9s0RYmBw7Fc7aGO2kccfesl6H/iXT/wDEm/6awc4rz4L1Prx/2rAyoul11DapaizTUcVM6Que54cDlhA6BhBbOhSoClAREQEREBERAREQEREBERAREQEREBERAREQEREBERAUKVCCt6f+VepP34PwuVlVa0/8q9SfvwfhcrKgIoTKCUUZTKCUUZTKCUUZTKCUXnKZQekUZTKCUXnO7P8AVTlBKhRlTlBGF4lhZMwslY17Dxa4ZB8xWTKjKDiVekbNVO2+xBBJxD4DsEHrGNy1X2O90ZzbL7JI3ojrG7f/ALv8FZcpnO9BWvhi/W+PNys3ZDRxlo5Nr/28Vno9X2ipeI5ZnUkv7FQ0s+/h967ywVNFS1TcVFNDMD0SMDvagyQzxTt2oZWSN62OBH3L2Cq5Loy2iQy0UlTQyE/Gp5SPavLqHU1BjsO4wV8QHxKpuy/ybQ4+coLMirHOauoGk3iyVEMbeMsBEjR4z1Dzr27VE1W0fA9oq6vP+8kHJx46wTxQWTKxyzxQs2pZGMb1ucAq82m1PX5FTW01uiI+JAzlH46d53Dygr3DpC3GQSV0lTXycc1EpcM9ePeg9VWsbVE8xUz5K2YHGxTMLsny8D5srF8Iajr99Fa4qKM8H1bsu+qN48671PS09MwMp4I4WgYDY2Bo+5ZuCCtR6bra0E3m81E7TvMMH9mzzkcR6F0qHTtpt+Ox6GHaHBz27TvSV08oCgBuBgY9CnCZTKApXklM+JB6RRlM+JBKKMqMoPSLzlM+JB6RedpM+JB6RRncozngg9KFBKAoJRMqM7uCCUUA5TKCUUZTKCUUZU5QEwmUBygKURAREQEREBERAREQEREBERAREQEREBERAREQEREBERAUKVCCt6f+VepP34PwuVlVa0/8q9SfvwfhcrKgxSluAwybDn5DSMZzjoyvFNA+CLYdPLOc525cZ+4AfcpmgjllhkeMuicXM38CQR7CVmCDXpKZ1NGWPqZqgl2dqYtyPFuA3JT0z4XyudUzTB5yGybOGeIYA3eXK2UQa7Kdzal8xqJXNcMCM7Oy3yYGfvQ07uy+X7Il2dnZ5Htdjy8M5862EQa0tM6SeOVtTNGGcY2bOy7y5BP3pUUz5pIXtqZoRGclkezh/Dc7IJxu6McVsog1qqmdUMa1lRNT4OdqLGT4t4O5ep4HTQujbPJET/vI8bQ9II+5Z0QYXwudTmITSNJbjlG42h4+GM+ZI4XMp2xGaR5AxyjsbR8fDGfMsyINelp308Ow+plnOSduXGfJuACikpn08ZY+pmqCXZ2ptnI8W4DctlEGtT0zoZJXOqZpg85DZNnDPEMAbvLlSync2pfKaiVzXDAiONlvjGBn71sIg1nU7jVifsibZDdnke12PLwznzrWrpqeGqg5e5GlcTui22tEvDccjJ83WuiuVqGzQ3q2up5N0je2ieOLXdHmQbk9O6aSF7amaIRnJZGW4fw3OyCcbujHFYamSCqm7DiuBhqWYcWQvbt48YIO5Va36yNJZ54K9ubnSHkhG445U5x0dI6V29P242yjnrK8t7MqMy1Lxwb048wQdaogfUQmNtRLCcjt48bX3gj7l6fC51OYhNI1xbjlBjaHj4Yz5lXo9UVlZystqsslZSsOBMZhHtHpwC1b9v1BSVtmfcsmOOJpMzDxYRxHj8XWg6MMLooGxumklIGOUfjaPlwAPuSngdBA2N08kxbnt5MFx39OAAq07VdzFvNeNOy9iY2tsz4Oz+1jZzjG9WO31sNxooqunJMUrdpuRgoOdeKd1Npm5MfUzVJMEh2ptnI7U7twAwp0xTOistG91TNKH08ZDH7OGbuAwAenpJWfUfyduX0aT8JVCdqTUdFaKZsVH2NTMia1k/Ik5AAwcncg+ix07o6mSU1Mz2v4RO2dlvk3Z+9SaZxqxP2TMGgY5Htdg+PhnPnXyKlvV2rLxRySVM1TKJ2FkbpMNcdoYGOAyr/8Lam6LBH9oCDvyQOfPFIJ5GBmcxtxsvz15Gd3iUVFM+aSJzaqaERuyWx4w/eNxyDu3dGOK4XwvqbvBH9oCfC+pu8Ef2gIO7V0zqmIMZUzU52s7cWznybwdymogdPBybaiWE5HbxkbX3gj7lwfhfU3eCP7QE+F9Td4I/tAQWB8RdTmITPa4t2eUGNoePhjPmUQQuigbG6aSUt/3kmNo+XAA+5cD4X1N3gj+0BPhfU3eCP7QEHfpoDBA2N00kxH68hBcd/TgBeaSmdTxlj6qaoJOdqbZyN2MbgNy4XwvqbvBH9oCfC+pu8Ef2gIO7BTPimlkdUzSiQ5DH7OyzyYAPpJSOmeypklNVM9r+EbtnZb5MAH71wvhfU3eCP7QE+F9Td4I/tAQd11O41Yn7JmDQ3HJDZ2D4+Gc+depIXPnikE8jAzOWNxsvz15Gd3iwuB8L6m7wR/aAnwvqbvBH9oCDu1FO+aSJzKmaHk3ZLY9nD943HIPV0Y4pV0zqiIMZUzU5BztRbOT4t4O5cL4X1N3gj+0BPhfU3eCP7QEHeqIHTQcm2olhO7t48bX3gr3LGZInMEj4y4YD242h4xkYz5lXvhfU3eCP7QE+F9Td4I/tAQWGOMsiax0jpCBgvfjLvGcDGVEMRjhbGZXyFoxtvxtHxnAxnzKv8AwvqbvBH9oCfC+pu8Ef2gIO/TwOgi2HTyTHJO1JjPk3AKYYTFt5mkk2nFw28dqOoYA3BV/wCF9Td4I/tAT4X1N3gj+0BB34oHRzSyGeWQPxhj8YZjqwB9+V4ZTObVvnNTM5rhgQnZ2G8N43Zzu61w/hfU3eCP7QE+F9Td4I/tAQd0UzuzDP2VNsYxyPa7A8fDOfOklM99THMKqZjWDfG3Z2XeXIz964XwvqbvBH9oCfC+pu8Ef2gIO7PTPllie2qmiEZyWR7OH+I5BPowlVTuniDGVEtOQQduLGfJvBGFwvhfU3eCP7QE+F9Td4I/tAQd+ohdNC6Nk8kJd+vHjaG/oyCPuUyQukgMTZpIyRjlG42h4+GPuVVrtRX6j7HNVaoqaOWdsReZNvj0YVvCDCyFzKYRGeRztnHKOxteXhjPmSlhdBCI3zyzkHO3LjP3AD7lmKxxNe1rtt+2S4kbsYBO4eZBlREQEREBERAREQEREBERAREQEREBERAREQEREBERAREQFClQgren/lXqT9+D8LlZVWtP/KvUn78H4XKyoNaopmTTQSOLgYXlzQMYJLSN/mK2AsE8BlmgkEjmiJ5cQODsgjB9KzhBKIiAiIgIiICIiAiIgIiICIiAoKlQgpFTSwSflOgD42nEQk/5gDg+XcFZNQxPmsNfHECXugcAOvcdyh9kgdf2XflJBMyPk9ndskYI/qumWgjB3g8UFH0pSXSosUBt96jhiBcDGKdri05OQSd5616sdNRxxXyonuPZELw5lUGwbGHb8kDh0noXWl0hRCR76CprLeZDl4ppi0O8y37bZKO2211BC0uikzyhecl5IwSfMgrEVovNNa2PsFzbUUMke22Goa3JBGdneCPNuVg0teH3u0CqkhET2vMbg3OySAN4z0b1oRaJpoNuOC5XGKnee3hZNhrm9IOOIVgoaSG30kVLTtDIoxstH+ek8UGrqP5OXL6NJ+EqdPD/AMP276NGP/aFGoz/AOHbl9Gk/CVOnvk/bvo0f4QgmWx2yWqZUuooRPG8Pa9rcHaByDu48F0ApRBCKUQQilEEIpRBCKUQQilEEIpRBCKUQQilEEIpRBCKUQQilEEIpRBCKUQVjXX5hbv5hF7HKzBVnXf5hbv5hF7HKzIIKxU7Zmtfyz2vJe4twMYbncPMFmKwUpnLZOyA0ESODNnpbnd9yDYREQEREBERAREQEREBERAREQEREBERAREQEREBERAREQFClQgren/lXqT9+D8LlZVWtP8Ayr1J+/B+FysqDXnjkfNTuZKWNY8l7f2hskY9JBWdYZhNysBiLQwOPKA8SMHGPPhZgglERAREQEREBEUIJRQiCUUIglFCIJRQiCUUIglFCIJUFEQUL8pBqqd1LNDUTMhmY6KSNrsNyN43eME+hZfybPqZ6erfNO+SNmzHG1xJDcA8PNhdL8oFJ2TpqSQDLoHteN2d2cH258y9aCpDS6Ygc4ODp3OlIIxgE4HpAB86CyKVCIJRQiCUUIglFCIJRQiCUUIglFCIJRRlEEoiICIiAiIgIiICIiAiIgrGu/zC3fzCL2OVmVZ13+YW7+YRexysyCCscEj5GvL4nRlry0Bx4gHcfOshWKmnM7XkxPj2JHMw8Y2sHGR4igzoiICIiAiIgIiICIiAiIgIiICIiAiIgIiICIiAiIgIiICgqVBQVuxdpq3ULXbi8wuA6xskZVkVatny6u38CNWUIME75mywCKMOY55Ehz8UbJwR58LOPGsM0j2SwNbEXiRxa52fiDZJz494A86zBBKIiAiIgIiIC4erLjVWy1NmonNbM6VsYLm7Q3ruKta7/uaH6VH7UE9ias75W8f+ifcnYmre+dv9SfcrGhQVzsTVvfO3+pPuTsTVvfO3+pPuW3V6mtVFPUw1FUGS0+ztsIOTnhgdPmWf4dt3wV8J9kDsU8HkEEnhjB35yg5vYmre+dv9SfcnYmre+dv9Sfctq36otNyqRT01T/bHeGvaW58mVt3S7Udpp2zVsvJtc7ZbuJLj4gg5XYmrO+Vv9SfcnYurO+Vv9Sfct61agtt3lfFRVG1IwbRYWkHHXvWrZ5GG/XRrbnPUva4Zp3tIbD4hk4Pmwgx9i6s75W/1J9ydi6s75UHqT7ltXHU9ottTyFTVASj4wY0u2fLhcjSVyfcL/d3iqlmpQQ6IPc4hoyeAPDdhBu9iat752/1J9ydiat752/1J9y6tsulLdYXzUby9jHljiWkbwlvu1Hcn1DKSQvNO/Yky0jB39fkKDldiat752/1J9ydiat752/1J9y2bhqm026pdBU1B5Roy4MaXbPiOOBXRoK6nuNK2ppJBJE7g4ezyoOBVWzVFXSy001xoDHMwsdiIg4IwehKW2aopKWKmhuNAI4mBjQYiTgDA6FZycBcSt1bZ6GqkppqomSM4fsMLgD1ZCDB2Jq3vnb/Un3J2Jq3vnb/Un3LqsutI+2fCMby+lDdsuY0kgDju47kobrR3CgNbTzDsdudp7u12ccc54IOV2Jqzvnb/AFJ9ydiat75W/wBSfcoumqaH4BqKyjqXbTi+GFwjO+QNz0jyb1h05qGnj0oytuFTI90TyyaRzS45LiR5dxCDP2Jq3vnb/Un3J2Jq3vnb/Un3LatuqLVc6sUtLOXTOBIaWFucDPSvFZq2z0VS+Caqy9hw7YaXAHqyOlBg7E1b3zt/qT7k7E1b3zt/qT7l1xcqV1tNwbKDShhkLxv7UBaE2rLJDFDI6vjIlGQGZcW8PjAbxx6UGv2Jq3vnb/Un3J2Jq3vnb/Un3LardUWihjifLWMc2UFzDF2+QN2d3j3eYroUVdT19IyqpXiSF4yHcPLxQcXsTVvfO3+pPuTsTVvfO3+pPuWSo1jZKeaSJ9US6MkOLWEjI8a69FWQV9KyppniSKQZDgg4nYmre+dv9SfcnYmrO+dv9SfcrGmEFYtNdd26mktdzqIJmilMwMTNnftAD+qs4VZj/SPL/L//AJhWYIJREQEREBERAREQEREBERBWNd/mFu/mEXscrMqzrv8AMLd/MIvY5WZBBWKnqGVDXuj2sMeWHaGN4OD5lmKwUtRHUtkdFnDJHRnIx2wOD96DYREQEREBERAREQEREBERAREQEREBERAREQEREBERAREQFClQgrVr+XN2/gRqyqtWv5c3b+BGrKgwT1Aimgj2HO5Z5bkcG4BOT6FnCwzVEcUsMb87Uzi1uB0gE+wFZgglERAREQEREBVrXn9yw/So/arKq1rz+5YfpUftQWRERBTKC2U1dry8S1UYl7HDNljhlpJaBkg+Ra2oJHM1jb6OChdUU9PEJGUbDsNc7tjtDo6vQVYbba6im1Hda6TY5Gq5Pk8HJ3DBz51i1JY6ivnpa+3TNhr6QnYJ3B4PQT6fSUHDvsFyujIZKbTr6arhkbIycSMJ3dBxxC6F9oLq67Ul5oqWGcxU4Y6mkO9pJJJHRnf9yS23UV4liiuk9NSUjXbT20jnB7/FklbN4tFxbX09wscscc0cfJPil+I5u7H+fIg5duu1DWaop31lsqLfXbBYzJw12esYB8imyyOi1NqWVnxmNLh5slbcVnvFzvdLW3w00cdHl0TKbO927r8g9C2bPZqikv8AdqycRmCrOGAHJIyeIQaOhKKmqrHLVVMDJpqiZxkfI0OJ9PlPpWLSNGyg1HfKaIgxx4DcdAyThbENpvtjknhsjqOajleZGsqNoGI9Qwf84WTStguFqrq6evlZKagDt2uJJO8knPlQYfycf3PVfSXewLV0pK+GDUksbsPZI5zT1EbXuWxT2W/WSWop7NLSvo53bQM+dqMnqx1DHFb+nbBLa3XGOplFRFUuadvpduO1kdG8lBwdKVlXHZcRWF1aJHuLp+UaNvJ6c793BdTR1FX0lbc31NG+kpp3h8URcCGkk5Ax4sKKe1agsZfTWaSknonOLmNqQQ6PPkxldLTtsrKEVFRcqjlqupftODSS1g6APSg3bxUPpbRWVMWOUihe9ueGQMqoaaq6tlhhYzTrqtr9ovm5Ro5TtjvOR5vMu3ZamrudTeqS4bMtJHJyUZawBpac5GRxOMZ6lo0tr1LZmS0VrkpJqPaJhdPnajB6seXpyg96Qo7hR19eyajko6GXt4oXvDg053geb+ir162Lbep7FDXGntlU9sk2RtckTvIB444K12+0XO3Wqtk7IFXdagdq97yGszgDHHhvPDfuCUOlYGWSopKt7paisaDUTE5O0OGPEDwQZ7vRwUekaylhYBFDSuDRgfsnf5VV6jA/JVAQMEv3+sKsdDbrm/TNRariYhJyJhilY7IIIIGRgcNy4zNO3x+lqi0T9jkNcw04a7gNol2T6EG/Wx09l0Wayhpoo5xTMaJA0bXbkAnPnytOyVFVT2Smgj0w+eJ0QcZDKz+0yM53jgcq1NoI5bQygqmh7OREbwOnAxuXAgodT2mHsO3zUdVTN/2T6ja22N6BuONyDQttDX2/Sl+irKd9PEWOdBG521sgg5HHyLpaOttHzUie6nje6pY4y7TQdreRg+LCzU9hq4tPXCmmqeyK2sa4ue5x2QSMADPQt7T9BNbrBTUVRs8rG0tOycjeSf6oK9+TmhpZrLPPLBHJK6dzC54ycBrd2/yleNNyQ00GpLfUTOit9LI5odntmNO204PXhox4/Ku1o60VNltElLV7G2Zi8bByMEAf0Wpb9Mycrf21+wYLlLtM2XZIG04g+I7wfMg0LVdoY6UUdl07U1VKMhs0mBynWSSMcc9Po4L3+TsyCovMT2GIMlbiEHIjOX5A9GPMtimoNVU1Ey2RzUDadjeTbU4dygb0HjjIWbRmnqqwvr21Lo3tlLOTcw8QNriOjiEFpREQViP9I8n8v/8AmFZgqzH+keT+X/8AzCswQSiIgIiICIiAiIgIiICIiCsa7/MLd/MIvY5WZVnXf5hbv5hF7HKzIBWOF0Tw4wlpAeQ7Z/azvz417K8Qxxxhwia0Bzi52z0knefKgyoiICIiAiIgIiICIiAiIgIiICIiAiIgIiICIiAiIgIiIChSoQVq1/Lm7fwI1ZVWrX8ubt/AjVlQYZpYmSQtkIDnuLWZ45wTu82VmCxSiHlYeULNsOPJ7R35wc482VkHBB6REQEREBERAVa13/csP0qP2qyrRu1qp7xSdi1W3ye0HdocHI8aDdCKunRduPGpr/tBUcy7d3TX/aCgsaKucy7d3TX/AGgpzLt3dNf9oKCxoq5zLt3dNf8AaCnMu3d01/2goLHhMKucy7d3TX/aCnMu3d01/wBoKCxoq5zLt3dNf9oKcy7d3TX/AGgoLHhRhV3mXbu6a/7QU5l27umv+0FBY1BAKrvMu3d01/2gpzLt3dNf9oKDvxRRwsDImNY0fqtGAsirnMu3d01/2grnz2G1Q3qmtpkuJkqGOeHioOABlBc1GFXeZdu7pr/tBTmXbu6a/wC0FBYsKcKucy7d3TX/AGgpzLt3dNf9oKCxoq5zLt3dNf8AaCnMu3d01/2goLGmFXOZdu7pr/tBTmXbu6a/7QUFiwmFXeZdu7pr/tBTmXbu6a/7QUFjRVzmXbu6a/7QU5l27umv+0FBY0yq5zLt3dNf9oKkaLtw/wDM1/2goMcZ/wD7GlP/APn/APyCsy49r03RWqtdV0753zOYYyZZNrcSD/RdhBKIiAiIgIiICIiAiIgIiIKxrv8AMLd/MIvY5WZVnXf5hbv5hF7HKzIBWGnp4qdrxE3Ae9z3b85cTkn0rKehYaamjpWvbHnD5HSHJzvJyfMg2EREBERAREQEREBERAREQEREBERAREQEREBERAREQEREBQpUIK1a/lzdv4EasqrVr+XN2/gRqyoMM0MUksL5AC+NxdHv6cEHy7iVmAwFr1EUL56d8jsPjeTGM4yS0j2ErYCCUREBERAREQERcy+3b4Ho2VHIcttStj2dvZxnpzgoOmijKIJRQiCUUIglFCIJRQiCUUIglFCIBVauHy+tP0eT2FWVcyotPL3+kunL7PY8bmcnsZ2sg7853cepB01KhEEooRBKKEQSihEEooRBKKEQSihMoJRctt32tRutHIY2afl+V2/GBjGPHxyumglERAREQEREBERAREQEREFY13+YW7+YRexysyrOu/zC3fzCL2OVmQQVhpYHQNkDpXS7cjngu/VBOceQLMeheImyNDuVe15LiQQ3GBncOO/HWgyoiICIiAiIgIiICIiAiIgIiICIiAiIgIiICIiAiIgIiIChSoQVq1/Lm7fwI1ZVWrX8ubt/AjVlQYZoI5ZYZHjLonFzPESCPYSswWvUUzJpoJHFwMLi5oGMElpG/wAxWwOlBKIiAiIgIiIC5l+tDb1QCldO6DEgeHtGSCF00QVvm5c/CSt+oPenN25+Etb9Ue9WREFb5u3Pwlrfqj3pzdufhLW/VHvVkRBW+btz8Ja36o96c3bn4S1v1R71ZEQVvm7c/CWt+qPenN25+Etb9Ue9WREFb5u3Pwlrfqj3pzdufhLW/VHvVkRBW+btz8Ja36o96c3bn4S1v1R71ZEQVvm7c/CWt+qPenN25+Etb9Ue9WREFb5u3Pwlrfqj3rUlt9VFcobe/U9f2RM0vYOTGCBx3q3Ks3H5e2kf/byewoPfNy5+Etb9Ue9Obtz8Ja36o96salBW+btz8Ja36o96c3bn4S1v1R71ZEQVvm7c/CWt+qPenN25+Etb9Ue9WREFb5u3Pwlrfqj3pzdufhLW/VHvVkRBW+btz8Ja36o96c3bn4S1v1R71ZEQVvm7c/CWt+qPenN25+Etb9Ue9WREFb5u3Pwlrfqj3qRp25+Elb9Qe9WNEHBtWnZKC6vuM9ymrJXQmL+0aBuyD/Rd1SiAiIgIiICIiAiIgIiICIiCsa7/ADC3fzCL2OVmVZ13+YW7+YRexysyCHdCw0kLoGyB0zpdqRzwXfqgnOPIOCzFYaRk7GyCokEhMji0gYw0ncPMEGwiIgIiICIiAiIgIiICIiAiIgIiICIiAiIgIiICIiAiIgKFKhBWrX8ubt/AjVlVatfy5u38CNWVBgng5WaCTlHN5J5dgcHZBG/0rOFgmjkdLA5kuwxjiXtx8YYIx6SCs4QSiIgIiICIiAiIgIiICIiAiIgIiICIiAiIgIiIIJVauHy+tP0eX2FWORu3G5oJGQRkdC+J1FVcGXItdUzuqYnGNrto7Q34wEH24HKlYKSIwUsULnmR0bGtLzxdgYys6AiIgIiICIiAiIgIiICIiAiIgIiICIiAiIgIiICIiAiIgrGu/wAwt38wi9jlZlWdd/mFu/mEXscrMggrHA6Vwfy0YYQ8huHZy3O4+hZCsFI+d7ZeXjEZErgzHS0HcfOEGyiLTuVypLVTGorJRHHwBwSScZwEG4sUs0cIDpZGMBOAXOAyuHS6ystRK2M1D4S74plYWg+fgvOsW22SipfhKaaKPlwWOiAOTjp8SDvvkZGwvkcGtHEuOAohninaXRSMkA4ljgQvnurb7R1t2pqB804oaeQtqmNGMkHHn4LVuF6tVJR0lLYHzwxCflJ8ggvG7pPHp3IPpkk0cLC+V7Y2Di5zgAvbXBwBBBB3ghVq911qu+lHVM8s8dE94w9jO2BB6vKtya+W20Q0EE8r2MnjHJOc39UADJPRxCDtoq5BrexzTcmKlzN+A57CGnzrtVFZBTUjqqaRrYGt2i/owg2UXBotW2iteWsndGegysLQ7yHgt+0XalvNK6poy4xteWHabg5AB/qEG+iIgIiICIiAiIgIiICIiAiIgKFKhBWrX8ubt/AjVlVatfy5u38CNWVBhmExmgMRaIw4mQHiRsnGPPhZQscpl5SLk9jY2v7TaJzjBxjx5wsgQSDlFWbxXXd2p4rXbKiGFr6XliZWbW/acD7AvfYmrO+lB6k+5BY0Vc7E1Z3zoPUn3J2JqzvnQepPuQWNFXOxNWd86D1J9ydias750HqT7kFjRVzsTVnfOg9SfcnYmrO+dB6k+5BY0Vc7E1Z3zoPUn3J2JqzvnQepPuQWNFXOxNWd86D1J9ydias750HqT7kFjRVzsTVnfOg9SfcnYmrO+dB6k+5BY0Vc7E1Z3zoPUn3J2JqzvnQepPuQWNFXOxNWd86D1J9ydiar76UHqSgsaKudiar76UHqSnYmrO+dB6k+5BY0Vc7E1Z3zoPUn3J2JqzvnQepPuQWMr5vXWnZ/KVDG1mWTStqAAf8Amd94crL2HqzvnQepPuWnLYdRS3SC4vuNCaiBhYw8kcYOc9HjKC3hFXOw9Wd86D1J9ydias750HqT7kFjRVzsTVnfOg9SfcnYmrO+dB6k+5BY0Vc7E1Z3zoPUn3J2JqzvnQepPuQWNFXOxNWd86D1J9ydias750HqT7kFjRVzsTVnfOg9SfcnYmrO+dB6k+5BY0Vc7E1Z3zoPUn3IaTVnfOg9SfcgsaKudiar76UHqSnYmrO+dB6k+5BY0Vc7E1Z3zoPUn3J2JqzvnQepPuQWNFXOxNWd86D1J9ydias750HqT7kFjRVzsTVnfOg9SfcnYmrO+dB6k+5BY0Vc7E1Z3zoPUn3LHUxaqpqeWZ1yoSI2OeQITk4GUFnUrl6crJrhY6arqHB0srcuLRgcSF1EBERAREQVjXf5hbv5hF7HKzKs67/MLd/MIvY5WZBBWCknfUNkL4XRFkjmAO/WAOA7z8VsFa9JUipbIQxzNiR0fbdOycZ8iDYVd1da624RUctAGSS0swk5F57V/DiOnh95VjXA1TR3SeOlqLTIeVppOUMW1siThuO/B4cD1oOLWX2CoiZR6msc1OwEB0oBLW7xggjePMV711yIsltFMWmETMEZacjZA3YPSorZdQajo326W0No2SEbc0rzhuCDuHmWXUtkqGafttDQxyVHY0jdogb8YO9Bi1FBENX2EckzEh7ftR22/p61617BDGbQGRMaOycYa0DduW3fbfV1GqLHURQPfFCf7R4G5u8cVk1naq25UtLLQtY+Slk5TYccF27o9CDxryNkWk5mRsaxgkZhrRgDtlxdTUra2r0xSv8AizRtafIdnK6N5ddb5pGZktskhquVbiIby4Ag5HiU3O21kt101Iyne5lMG8s4DczGzx9BQbOs7dRM0vVPZSwtdEGlhawAt7YDo8pXHusr3aY03RZPIVRjbK0frNGN3k359Cs+rKaas03WQU8ZkleGhrW8T2wK5VXZmVelrXR1EzaOviY3kDI7BDwN4/z1IOtfLdSzaeqqUxMZCyEuYGjAYWjIxjhghcr8m3yck+ku9jVhrucdfbprfXw09JA1mZqwPyHNG84A68b+HSs/5NwRpx+RgGocR6AgtiIiAiIgIiICIiAiIgIiICIiAoUqEFatfy5u38CNWVVq1/Lm7fwI1ZUGKV0jXxhsYc0uO27axsjB346d+B51lG5YpZHMkiaI3OD3EFw4NGCcn2LKEFZn/SPT/wAuP43Ky8FWpv0kU/8ALj+NysvUg1KC6UdyMwo5uVMDtiTtSNk9W8KIrrRy3OW3MmzVwt23x7JGG7t+cY/WCrmgf9pefpXvS2/pOuv0VvsiQdV+rLHG15fcGN5N+w5uy7aB8mMkbuOF0LfcqS50/L0UzZo84yOjyg7wqjoe30lRV3SpngZLMyoLGueM4BznGetZbXSR2j8oE9NSDFPU05eY2ncw5B4eUHHicg7HO6xchy3wjHsbezjZdtZxn4uM48eMLpUFxpblTCoop2TRnpaeB6iDvHnVN/Jza6Oe3z108DJZhMYgXjOyNlp3Dx7SiCM2PVl4it8RLDRPmZG34rXAZAx5dw8qC119/tVukEdXXRRvJxsAlzh5QMkedbVNWU1VDy1NPHNHj4zHbQ+5fNNM3PsSCeQ2Ka5TTPPKTAFwxuOMbJ68+ddXS76huoa57LXPQ0dTCSY3MIa0gdG4Dr9KCwjWFhLGv+EWYccAbDs9HEY3celdzKomgLPbq6zzVFXSRTSmcszI3OAGg7uriVeyEHPuN8ttrIFdVxxOO8N3udjyDJXu33egubC6hqo5sby0HDgPG07x51WJauz098q6iCjrbvWPxtOZGJGRHhgHdj0dCw6ednXE/wDq8W4mm3wAjjuOTjdvygskuprPAJjLXMZyEhikBa7IcOIAxk8OI3LZt13oLqwuoalk2OIGQR5QcEKqaVoKWq1Vf554myPgqXBm0MgZe/PsC3qSkgoNeyx0cTYWPoNtzGDZaXbeM4HkQda46htVrmEVdWNikIzshrnEDx4Bx51zqC5sr9YkUlaZqQ0IfsskJaHbXHHQcLS0VDFcn3G51sTZql85btPGQ1uOAzwHuCWW3xW78oFfDBsCN1MZA1p+Jkt3Hq9xCC5YCquiquoqam8CpqJZRHUbLBI8uDRl24Z4K1r5xbKyags2qKimJErZwGkcW5cRnzZygulXqC1UNQIKmuijl4Fuc48uOHnWSqvFBSUIrZahppiQ0Sxgvbv4b259K5unrJbxYaZ76WKWSpgbJM97Q4vLhk5J6N64Vit3L0+o7Iz83ZIRG52SA4E49gQXSsuFNRUTqyplDKdoBMgBcMEgDh15Ch1xpW274QdLil5PlNvZPxeOcYyqRJVyXvS1ntFM9raiocYnHgAIhk582CtaG6h2j22Jr2mtfU9jNaCfi7QOT4uIQX4XSi+D217qljKV4y2R+Wg+nesVBfrXcnmOjrY5Hj9Te1x8gOCVU9XTtp73a7YKF1VRwQ8o2ljJy87wAcZyBsg+lad2r5a2KJ1Hpeoo6uBzXRVDIz2mDnhsgEeVBfK67UNulhjralkDpg4sL8gHAyd/AcelLbdqK7RvfQziVsZw47JGPSAq3qWkF4vmnYZo9hk2298b9x2QGuLTjpwCFaaOhpqFjmUdPHA1xyWxtDQTwzgIM0sscLC+V7WMHFznYA85XNg1JaKmqdTQ18L5QcYzgHyE7j5iVWvykzyh1uptlzoHuc5zBkbRGAB95Wjcq4V1pNFHpSohIbiKRrCSwjgfi7/GgvVxu9DaxEa6oEIldssJBIJ8oG7zrTh1ZY5p+RZcYg7OMuBa36xAH3qp3wy1lj022uie2R0pikZIC1xAIbv4HeBnzrt6vtFvp9KVBho4mGnDTGWtwWkuAO/iePSg71TdaOlq6elmm2Zqk4ibsk7XnAx6V6r7hS2ymNTWS8lECBtYJ3nowN6q9wilm0barozbfVULY5xgnLhu2hu8W/PiXm/1UWpLparRRy7UEmKmZ4GQG4yB4jjO4jpCC1zXClgpW1M9RHFC4Ah8jtkHPDj7FgoL1bbm9zKKsjle3i0HB8uDx8qpuoK0O1i6Ca2PuENHCBHTx5wCQCXEAHI34x5FrXWqqLhU0U1Hp2ooZ4JAeVZGfi7t25oG77kFhqaqob+UOkpRUS9jupi4xB52CcO34zjoXer7pQ2xgdW1McIPAOO8+QDeq3U/pNo/opz6HKNIQRXo1t2uUImqTUGNolG0ImgA4Gf3seZBZ6G50VxZtUdVFMBx2HZI8o4jzrSfqiyxcuJLhG10Dtl7SCHZzjcMZPmyuDVU8Vo/KBQOo2NibVsIkY0YHSNw8wWLSVspKu/3ioqYWyvgqSIw4ZDSXOycde5BbbddqG6xl9DUtmDTggZBB8hwV5uF5t9sGa2riiP7GcuPkaMk+hVmopG238oNEaGNsbKmI8qxjcDG/JI8oC4lquZivNxq3Waa5TSSkAgE8mMncRg7+HoQfR6K40dfHt0dTFM3idh2SPKOI8607hqS022pNPV1jWTAAlgY5xGeGcA48iqlkknfrGKqgs1Rb6eaMskYWODAcE5+KB0Dzr3yFdY664TVlkbcqeaQuMww92Cd2453Yznd50F3pKunrYBPSzMmiP6zHZHk8R8S8XT+66v+C/8ACVw9HVFnnNa+0CeLbkDpIJcAM442QNwHH/OF3Ln/AHVWfwX/AISg52jfktQ/uH2ldxcPRvyWoP3D7Su4gIiICIiCsa7/ADC3fzCL2OVmVZ13+YW7+YRexysyAVhpqiKpbIYjkMkdG7I6QcH2LMVigfE8OMTmkB5Dtn9oHf50GZQpRB5wpwpRBGEwpRB5wpwpRBGFydRWWO+W7sYyGKRrg+OQNzske8ZXXUFBUXaf1FVNNNW31ppXgtfycfbOaeI4DoVlt1FDbqGKjpm7MUTcNzxPjPjPFbOEQSiIgIiICIiAiIgIiICIiAiIgKFKhBWrX8ubt/AjVlVatfy5u38CNWVBhmmbFLDG4OJlcWtwMjgTv8wWULHLNHHJEx5w6RxDPGQCfYFlCCszfpIp/wCXH8blZlWZv0kU/wDLj+NysyCmQWbUNlrap1qdRzwVUheRKCC3JO/zZ/wWxp+xXSh1HVXK5TxTmeEtL2E5JJacYxwAGFa8JhB860z8NxyXSSztpZW9kkPjnzxyd4wQrLYrHU0lxqbpcqhs1dUDZIjzsMbkHAzv6B6FuWSyRWcVXJTPk7IlMh2sbvEMLpkZQfN9GMvsdpnmtHYksbpth0U+cggDeMEDgR6FarHYpqO4VVzr5mzVtUMODG4YxvUM7zwHoW1YLJFYqKSlglfK18pky8DIyAMbvIurhBTYbPftPS1DLGKWqpJn7YjnyDGfFvHi3+ILpWay1sM09fdKozVswLQ1rjycY6gFYMKAEHC0daKmy2mSmqywvdMXjYdkYIaP6Fd4oiCm09p1BYaqpbaGUVRT1MpeTNkFnlwR/VZrbZLzDqhl2q56aQTRls7Y8jZ3bgM8RkN3q2YTCCv6es9VbbveaqcsMdbNykeyd+Npx39Xxgtj4Nn51m55ZyHYgh479raJ4LsYTCCq1FsvVpr6mosHY0sFS/bfTTDGy7pIOR7VNist0p9Q1F1uT6cuqIdlwiyNk5G7HiAVowpwghVmyaclporxBX7BhrpCRsOydk59B3qz4RBU6ek1Rao4aGjdQ1VMwbLJpgQ5g6AQD710tN2N1mp5uWnM9RUP5SVwGBnxLtYTCCoWPSUls1NPXOMfYzS807W5yNro8WBuUQ6SfHrI3Mck2iDzK1gPbbWOr97JVwwmEFf1DY5q2op7lbphDcaYYY5x7Vzd/an0n0laLrfqS9SxxXaSCipI3Bz20zjtS/ecK3YTCDj1dsklvtprItkQ0bZQ4E7+2bgYXXU4RBxtS2MXujjY2XkZ4X7cUmM4PUuTLTauuEBoKh1HTQkBr6iMkucOnp6fIFbyMphBV7vpuaentEFG8FlFKHPMrt5G4k+M7l1NSUM1zsVVR0+zysoAbtnA3EH+i6mEwg51soDT2KnoKkNcWwCKQA7juwVw9H6WqLJWVVRVyMc5zQyPYdnLc5JO7cdw+9W3CIK9d7FUG6NvFolZFXhuy9sgJZMMYwccOj0DqWq223+71dK+8vgpaaF5c6CmeQZMcM7yMefgSrXhMIK/PZ6l+sqe7NLOx44TG4bXbZw7o861p7VeLTW1VTYXQTRVT+UfTT7tlx4kHI/orSAowgrVBYKyovTLzeZojURtAjhgzsMwD0nP+Sq/Yo7uLzeZ7Q6ncWTua+GfOH5c7GMeRfRseNcu0WSK1VNbNFK95q5OUcHY7U5J3elBo2qy1hvJvN2liNWWbDYYAdhm7HEnf0+lactlvFnuVXW2E088dUdp9PNkAHOd28ZO89I4q3YUYQVy0We5SXM3S9VDTMG4jp4ieTj9/wDitbsDUdnqqhtp7GqqSeUvaydxzHnzj/PQrbhMIK7pyx1NHWVdyuUkb62q3FsQ7Rjc8B6B6F2Lp/ddX/Bf+EraAwtW6f3XV/wH/hKDnaN+S1B+4faV3Fw9G/Jag/cPtK7iAiIgIiIKxrv8wt38wi9jlZlWdd/mFu/mEXscrMggrHA2JofyIYAXku2f2s78+NZCsVPTxUzXiJuyHvdI7fnLick+lBnREQEREBERAREQEREBERAREQEREBERAREQEREBERAREQFClQgrVr+XN2/gRqyqtWv5c3b+BGrKgwzTRRywskID5HFse7O/BJ8m4FZQVilMIlh5TY2y48ntDfnB4ebKygIKnepaqg1lBcIrdVVkTaPkzyDC7BLnFZ+ddX4N3X1J9ysuFOEFa511fg3dfUn3Jzrq/Bu6+pPuVlRBWuddX4N3X1J9yc66vwbuvqT7lZUQVrnXV+Dd19SfcnOur8G7r6k+5WVEFa511fg3dfUn3Jzrq/Bu6+pPuVlRBWuddX4N3X1J9yc66vwbuvqT7lZUQVrnXV+Dd19SfcnOur8G7r6k+5WVEFa511fg3dfUn3Jzrq/Bu6+pPuVlRBWuddX4N3X1J9yc66vwbuvqT7lZUQVrnXV+Dd19SfcnOur8G7r6k+5WVEFa511fg3dfUn3Jzrq/Bu6+pPuVlRBWuddX4N3X1J9yc66vwbuvqT7lZVzKK6Oqb5cbeYg0UYjIeD8babnh0IObzrq/Bu6+pPuTnXV+Dd19SfcrKiCtc66vwbuvqT7k511fg3dfUn3KyogrXOur8G7r6k+5OddX4N3X1J9ysqIK1zrq/Bu6+pPuTnXV+Dd19SfcrKiCtc66vwbuvqT7k511fg3dfUn3KyogrXOur8G7r6k+5OddX4N3X1J9ysqIK1zrq/Bu6+pPuTnXV+Dd19SfcrKiCtc66vwbuvqT7k511fg3dfUn3KyogrXOur8G7r6k+5OddX4N3X1J9ysqIK1zrq/Bu6+pPuTnXV+Dd19SfcrKiCtc66vwbuvqT7lhq9S1lRRzQjTt0aZGObkwndkY6la0wg4+lIZafTlHFPE+KRrDtMeCCN54grsqFKAiIgIiIKxrv8wt38wi9jlZlWdd/mFu/mEXscrMggrFTU7aZsjWue4PkdIdo5wXHOB4lmK16SnNO2QGR0m3K6TtujJzjyBBsrVrrhSW+NslZOyFjnbIc87sraVP/KS3atFK3OM1AH3FB3DqG0NnEBuNMJD0coMengtqrr6WhpuyKqZsUOQNsndv4LkP0pan2R1FFSxsL2ZbKRl4d0HPHiqaKqaf8nc0Uxy2nq2xsdno448xP3oPoEN/tVRVNpoa+CSV5w1rH5zu8SyV14t9uc1tbVRwucMhrjvI8ir9usdBbNNR3PsNhroKY1O2XO+OGkjpWroq0w3SGa83NraupllIbyg2g3HHdwzn0YGOKC20NxpLhGZKOojmaDgljs48vSFNbcqO3s26ypigB4bbgCfIOJVTrKWGxa1tnwczkY60FksYPanfjgsVoo477rC51dfGJY6V2zHG7eAQcDd04DT6UFuobvQXHIo6uKZw4ta7ePNxU190obc1pramODa3NDjvPm4rmT6Xpm3iluVA8UUsT8yNjZ2srekYyAN2d6rFNV26p1Pcau9RSzuil2YWNjc9jQN28AY4AcUF5obrQ3EONFVRz7Pxgx28ebipr7pRW5rH1tTHCHnDdo7z5lSp6igg1HQV1ipZ2PfLsVDORcxhacDOMYB3+TcvWpI5KPVDrlcbfJX20RgNBblrDjp6OI6etBcaC7UFy2xRVUcxZ8YNO8eZTXXegtxArKuKEngHO3+jiqvpx1hud8jrrbytFUsYQ+kADWvBBBO7jxzu6huWpdmyWrUlVcrpbDcaWTHIy43RDG4Y4Z6N/VnpQXOgu1DctrsKqjmLfjBp3jzLdVOsAsFxvbbhapJKaZjDtUoaGBwOckjh09HUFcAg9IiICIiAiIgIiICIiAoUqEFatfy5u38CNWVVq1/Lm7fwI1ZUGGaOJ8kLpAC9jiY89eDnHmysywzQRyzQSPztQuLm4PSQR7CVmCCUREBERAREQEREBERAREQEREBERAREQEREBERBBVctHy11B+7T/gVgllZDG6SV7WMYC5znHAA6SSqna7rbo9W3ud9fStilbBsPMzQ12Gb8HO/HiQW9SoBypQEREBERAREQEREBERAREQEREBERAREQEREBERAREQEREFY13+YW7+YRexysyrOu/wAwt38wi9jlZkArXo45YmSCaXlC6VzmnqaTkDzBbBWvSCoDJOyXNLuVcWbPQzPa/cg2VTvyk5FnpS0ZIqBjy4KuKrusbTVXehp4qNrS+OYPO07GBhByKrVVwnt76FllrIq2SPYBwcAkYyN3UvN5sklq0EKFuZZuVa9+w3O8nfjyf0V3Y3DADxAwveEGlTQMms0NPMzLJKcMe09RbghVK3tuOi3VEElHLX0UztuN8A+KcYOR0bsehXrCjCCoUMVVqPUFNd56V9JSUjdmNkvxnu37/EFidFctN36urKegkq7fVHbdye9zTx4ceJKumExuQVCirLpqO7wTxxz0FupSHPa4kGZ2QcHr4f5yschqdKXetqm0UtXR1ztsGHjG7J3H0q6YTCCoUV1vN+vNO6lgmoLdCQ6YyNGZDnhkjpxjd41lutwu1lu0k74JK61zNAaxgGYjuzwHl/yFacJhBRKeJ+oL9b6uitb7bFSP5SaVzNnlN4OzuAzwI863a26Xmx3Wd9bTvr7fUOPJckN8YycA7uo439St+FGEFEoqOe9aio7rRW51spYMcoXANMhBJIAHHPDKvYU435QDCCUREBERAREQEREBERAUKVCCtWv5c3b+BGrKq1a/lzdv4EasqDBPTiWaCTbc3kXl2AdzsgjB9KzhYZonvlgc2UsbG4uc3HxxskY8W8g+ZZgglFyrzfaazPp2VEc0j59rYbEzaJ2cZ9q0OeVH3Dcfs5QWRFW+edH3Dcfs5TnnR9w3H7OUFkRVvnnR9w3H7OU550fcNx+zlBZEVb550fcNx+zlOedH3Dcfs5QWRFW+edH3Dcfs5TnnR9w3H7OUFkRVvnnR9w3H7OU550fcNx+zlBZEVb550fcNx+zlOedH3Dcfs5QWRFW+edH3Dcfs5TnnR9w3H7OUFkRVvnnR9w3H7OU550fcNx+zlBZEVb550fcNx+zlOedH3Dcfs5QWRFW+edH3Dcfs5TnnR9w3H7OUHcrYGVVHNTvGWyxuYRnG4jC+M2iiNTfqWjkDXAzhjgeBAO/7sr6Vzyoz/wCRuP2cqoWyrpaXWVRcex6swAue1jYO2BcOBHQN59CD6iF6Va55UY/8jcfs5U886PuG4/ZygsiKt886PuG4/ZynPOj7huP2coLIirfPOj7huP2cpzzo+4bj9nKCyIq3zzo+4bj9nKc86PuG4/ZygsiKt886PuG4/ZynPOj7huP2coLIirfPOj7huP2cpzzo+4bj9nKCyIq3zzo+4bj9nKc86PuG4/ZygsiKt886PuG4/ZynPOj7huP2coLIirfPOj7huP2cpzzo+4bj9nKCyIq3zzo+4bj9nKc86PuG4/ZygsiKt886PuG4/ZynPOj7huP2coLIi5Vmv1LenVDaaOZjqctD2yt2SM5x7F1UBERAREQVjXf5hbv5hF7HKzKs67/MLd/MIvY5WZBB4LHC+R4eZIjGQ8gAkHaAO47utZSsFLLJK2QyQGItkc0AnO0AcB3nG9BsKMZUoghSiICIiAiIgIiICIiAiIgIiICIiAiIgIiICIiAiIgKFKhBWrX8ubt/AjVlVatfy5u38CNWVBgnbM6WAxyBrGuPKNx8YYIAHnwVnCwTmcTU4ia0xl5EpPEN2TjHnws4QV+9fK3TvlqfwBWBV+9fK7TnlqfwBWBARce4antVtqZKerqDHLGAS3ZJO/hjCyc4Lb8Ei5moxSk7IcWkEnOMY49CDqIuJRars9dVMpoKo8q/c0PY5uT1ZIW7crvRWqNr62dse18VvFzvIBvKDeUZXKtuorbdKg09LOTK0bRY9haSPFkb1q0PYnO+v5OunkqeSG3TOB2GDtd46Or0oLAoyFxazVdnoqo009WOUacODWlwafGQuPp+vbWa3uskNQ6WlMO0zDiW/qbx96C5otK13Wku1M6oopDJG1xYSWkbxg9PlCimu1JVV9RRQvLp6f8A2jcYwg3kXDrNW2aiqX081VmRm5wYwuAPVkDiujbrjS3OlFRRyiSMnGRxB6iOhBtomVx59T2mnlqYpqrYfTEB7S05yTjAHT5kHYRcePU9okoH1orG8ix2y7IOc9AxxWa1X2gu5lbRTF7osbTXNLSM+VB0kXMul/ttoexlbPsPk3hoaXHHWcDcptd7oLu15oZw8xntmkbJHjwejxoOki5Fw1Na7dVdjVFQeWAyWMY5xb5cBZrVe6C7iQ0M3KGM9s0gtIzwOCg6JC8NY0Oc4NAc7icbyuLNq+ywTSxS1RbJFIY3N5NxORuON3Dcty1Xugu4k7Cm23R/HaQWuHmKDo4RQSuVc9R2y1TthrKjZlIzstaXEDx4G5B1kWha7vRXeF0tDOJAw4c3g5vlHELnu1lY2tcTV7w7Z2dh2c+THBB30XOt96oLlSy1FJPyjISdsYILcDPDisttudNdaXsmjeXxbRbktI3jyoNxFo0t2o6uuqaOCQumpt0o2ThvnXPn1lY4JnRurNst4ljC4ekDBQd5FxL5WR1Ok6yrpJcsfA5zHtKjSk+NKUU08hIEZLnvd1E8SUHcRV8a0sRkDOyyMuxnk3Y9OF0LleqG1wRT1c2zFK7ZY5o2gd2ehB0EXBdrGxtn5I1o442g1xb6cLsyVEUVO6ofI1sTW7Tnk7g3Gc5QZUVfj1pY5JWRir2ds4DnMc0eckYC61XcKWiozVVMzI4AAdvOQc8MdaDaRcSk1XaKypZTx1JbI84aJGOaCerJHFdsFARSiCEUqEFZ038p9SfxYvY5WdVnTfyn1J/Fi9jlZkBERAREQVjXf5hbv5hF7HKzKs67/MLd/MIvY5WZBBWKmnE7XkMezYe5nbjGcHGR4upZSvEUrJQ4xvDg1xacHgQcEIMqIiAiIgIiICIiAiIgIiICIiAiIgIiICIiAiIgIiICIiAoUqEFatfy5u38CNWVVq1/Lm7fwI1ZUGCeSRk1O1kW2x7yHu/YGCc+kAedZ1gnnMU1PHybnCZ5aSODcNJ3+jCzhBX718rtOeWp/AF3+hcC9fK7TnlqfwBd/oQUo0sFX+UyoZURNla2nDg1wyM7LRw8hKwasLhqW10UNEyphjjL2Ugw0OJz5ugLvRWaoZrKa7l7OQfCGBue2zgD+i93+yyV0lPW0EjYLhTH+ze7gR0goK5e4btdaSONmm+xpoXAxTMkaCzHVhb16t95FZa7nS07aueCHYkheRufje4DcOno6gsk9m1DdZ4W3Kvp4aaNwc5tNtAu8S371aK2Wqp6201fIVEA2eTkzyb29RA86DlUl0pqy/0Lrtbai33IAtikyQ154YPSeK12zvpdZajqIscpFQue3IyMhrCPKt4WC73G70dZeZqUxUjtprIGntjx6fGAt2isk8Gq6+5yOjNPUxCNrOJ/V4jH/CUGpoi30smnW1UkLZJqtzzM54B2sOIx5N3DyrRsVLDR64vVPAwMiZAS1o4DJacfeVvRWO82eWaOx1cDqSV22I6hp/sz1DC9WDT9wob7WV9wqIpzUR7JczIJJIPDoG5Bi/Jr8nZfpLvwtWtbZjT6o1NO1peY4i8NHE4Gcfctilsd9s76ins9TS9hSSF7RK07Tc+7d6Fm03p2stV0r6mtmjnFSN7m5y4k5OQgr+lJK6ntr5aewiu5dxLpzI3Lh1YPn9K6VihulsrrrWfA7oIJYttkAeCNscAMeU9C2oLJe7NLURWWppTRyyGRrKhpywno3f53LpWKz1FFLNWXCrfU1k3HBOwwdTQg59Hqa61FZDDJYZ4mSPDXPJPagneeC1NP0sFTrW9vnhZI6NwLNsZ2Tnx+RXXguDZ7NUUF/ulfK9hjqiCxrScjf0oOLbqCkf8AlKuEZp49iGASRt2RhrsM344frFbUzuxvylQsiDWNqKU8rgfGwHHJ8fahdCjs1RBrGtuznsMFRCI2tB3ggM/7SlRZqiXWVLdmuZyEUJjIz22cO94QVi0VNZLeLlcIrM+vnM7m7UkoBhbnc3B9HmXQt0F252w3AWY0NPJEYp2scwh3E7Xp2eG/d410qyy3GkustdYZoIuyR/bwzN7UuH6wx07z/kr1a7NcXXM3G81gllaMRwRZEbejJHSUHMiuVHb7zcm2W01NbVulxNID2odk5GTvAzn0LVttTXP/AChROqqPsB88Ti+Jp+OA1xBOOJyPuXRhsN4s1XVCxS0baWdwcBO0lzd3DPSOpe6HTtxi1FS3asq21MgY5soAxs5BADR1DKDS0hQwVGpb7UzRte+GoLWbQBxl7skePcFntgDfym3VoGB2MDgdZEeT966enrNUWuvutRM+NzayflGBp3gZcd/1gopLNPBrKtu7nsMFRAI2tB7YEBn/AGoO487DC7BcQM4HSvnGmamvbLWV0NmNwlllIMz5BtNH7O9fSeKrMllultuFRNYZqZkFSduSGZu5rutuOCDS0/SXKLVU1bLajRUs8RaWtc3ZaQBg7uOcH0rB+Tu3wPNdXPY18rZeTYSM7I4nHlyPQu5Z7NWxV8lxu1Zy9U4bLI48iOMeIdP/AO00nZqiy0tVFUuY50sxeCw53YxvQc21f2P5R7pBF2kToA8sbuBOGb8de8+leLfWU+lqq+UkxDY2kVVMw5BkBB7UHf07I9J68dWls1RDrGsu7ns5CaIRtaDvzhv/AGrU1hpeW+zU01M+OOSMFjy/O9u4j0b/AEoObbYKuj0Lcbm0l1bWgyuLhghucZ9G0R5QsVgFfRWeNkOmW1DZm7ZmMg/tAd4O/ONxG5XgUUPYHYWzmHk+Sx/w4wq9HbdTW+EUdDWUctNGNmJ8zDttb0DzbkHNoqOvodH3yKtp308ZDnQxucCGg8QMLBK8SaR07QOmfEyrnDJNndlm0Qcnh0hWGCwVEem6yhlqeVrKsOL5Xk7IceAHUP8AFeDpjsrSdNaaqUMmhGWys3hrsn0jfhBtXOz29un56cUkfJwwOLARvaQ04OeKpVwlNXoiyiToqDHuO8gZCsjbXqaopBb6qvpW0rm8m+VjSZdn2ZI3ZXP1tbobfYLZQ0uWsZPsgnicg7z48oO/dbLbotN1VOykiDIoHuZhu8ODSQc9apddV1E2i7NCRJIHzPaQDgODTgNJ6/crKLTqSopTbqm40wo3DYdM1h5Vzf8AELp1WnaOexx21oLRC3MMm7aY4frZ8vHyoK9cW3KutTqEaWbE3Z2Y3Nkb/ZnoI3L3X2a7Vuk7Y0Q/6ZROy6B7hlwBwN+ccMFbc9v1VXQdiT11JDE4bL5Ymnbx/ity6aekmtlJBbquWCakdtMke8na69ryneg4lfd2VDqSDU9pmpJGygxVETsNYevOd2NxO88OsK8xlrmgsILSMgg5z41U6uyX+8iGmu1TRijEgfJyDTtOx0Anh/nirXExscbWMGy1oAA6gEGRERAUKVCCtab+U+pP4sXscrMqzpv5T6k/ixexysyAiIgIiIKxrv8AMLd/MIvY5WZVnXf5hbv5hF7HKzIBWOGSKQOMTmuDXlrtnocDgj0r2VjgjijDxC1rQXuc7Z6XE7/PlBmREQEREBERAREQEREBERAREQEREBERAREQEREBERAREQFClQgrVr+XN2/gRqyqtWv5c3b+BGrKg16ipZBNBG4OJmcWtI4AgE7/ADBbAWGaeOKWGN5w6Zxazd0gE+wFZggr96+VunT46j8AXfXD1BbLjV19urLZJCyak5T/AG2cdsAOjxArX5LWHdFt+o5BZPOm7rVb5LWHdFt+oU5LWHdFt+oUFl3dabutVrktYd0W36hTktYd0W36hQWRTu61WuS1h3RbfqFOS1h3RbfqFBZNyYCrfJaw7otv1CnJaw7otv1Cgsm7xKdyrXJaw7otv1CnJaw7otv1CgsvnTzqtclrDui2/UKclrDui2/UKCy+dRu61W+S1h3RbfqFOS1h3RbfqFBZdyjzqt8lrDui2/UKclrDui2/UKCyJu61W+S1h3RbfqFOS1h3RbfqFBZfOo3darfJaw7otv1CnJaw7otv1CgshUdKrnJaw7otv1HLiVceohqqgbJLR9mci/kiGnYAwc5HWgv44J51WuS1f0VFt8faFTyWsO6Lb9QoLIcJ51W+S1h3RbfqFOS1h3RbfqFBZfOo3darfJaw7otv1CnJaw7otv1CgsibutVvktYd0W36hTktYd0W36hQWTcnnVb5LWHdFt+oU5LWHdFt+oUFl860LpaaS7RxMrGOcInh7NlxGCuTyWsO6Lb9QpyWsO6Lb9QoLIAAm7rVb5LWHdFt+oU5LWHdFt+oUFkU7lWuS1h3RbfqFOS1h3RbfqFBZfOnnVa5LWHdFt+oU5LWHdFt+oUFlymVWuS1h3RbfqFOS1h3RbfqFBZcplVrktYd0W36hTktYd0W36jkDTfyn1J/Fi9jlZlX9N2mvoK241dxkhfLWOY7+yzjIzn2hWBAREQEREFY13+YW7+YRexysyrOu/zC3fzCL2OVmQQVip6eKmDxE3ZD3mR2873E5J9KynoXiKPkw4bbnbTi7tjnGTwHiQZUREBERAREQEREBERAREQEREBERAREQEREBERAREQEREBQpUIK1a/lzdv4EasqrVs3a6uoO4mCM/erKEGKZ8TZIRIW7bnER545weHmysqxSRxPkic9rS5jiWZ6Dgjd5srKEBFKIIRSiCEUoghFKIIRSiCEUoghFKIIRSiCEUoghFKIIRSiCCqzcPl9afo8vsKskhcI3Fgy4A4HWV8qqdYVUl8p7g+jibJTMdHyeTg5yDlB9XCLFSvkkpYnzMDJXMaXsH6rsbx6VmQQilEEIpRBCKUQQilEEIpRBCKUQQilEEIpRBCKUQQilEEKURAREQEREFY13+YW7+YRexysyrOu/wAwt38wi9jlZkEFYqaEwtka6V8m1I5+Xnhk5wPEFmKwUzJWNkEsvKEyOc04xhpOQPMEGwiIgIiICIiAiIgIiICIiAiIgIiICIiAiIgIiICIiAiIgKFKhBWaX9ItZ9Bb+JqsyrNL+kWt+gN/E1WdBgmgjllhkeCXROLmb+kgj2FZgsM0LZZYZC54MLi4BpwDkEb+sb/YsrUHpERAREQEREBERAREQEREBERAREQERQglFGVjkmjibtSPaxvW44QZVC41XqqzUm51dHK/9iHMhJ6ty0xqSvrTi12KqkB4PnIib96CyE9C+TV9oDdduoHNBjlqg7HAbDjtY9BI8yuppNUV3+3uFLQRn9Wnj2z6Xf0WjNpC4tusVfTXcvnY0/2tQwOIPDcOGN5QXJSq2JdV0YHKU1DcGt3f2bzG93j37lHOx9O7Fxs1fTY4uEe20DrygsyLjUuqLLVbo6+JjuBbKeTOf+bC6sc0crdqN7XjraQUGRFGUyglFClAREQEREBERAREQFBKlQUDKjKpdq1ZNzqrLZcJGmAzvigcWhuwQ4gA49C7uqa6ot2n6qrpX7E0YbsuwDjLgOB8qDsAqVz7NUSVNloqmd21JLAx73YAySMk7lstqoHvDGTRuceDQ8EnzIM6KFKAiIgIiIKxrv8AMLd/MIvY5WZVnXf5hbv5hF7HKzIBWClFQ1snZLmOJkcWbH7Ge1B8eFmKxU7pnCTl2NYRI4N2TnLc7j5cIM6IiAiIgIiICIiAiIgIiICIiAiIgIiICIiAiIgIiICIiAoUqEFZpf0i1v0Bv4mqzqsUv6Ra36A38TVZ0GCaIySwPErmCJ5cWjg/cRg+nPmWYLBUMmdNTuieGsa8mQftDBGPSQs4QSiIgIiICIiAiIgIoTKCUUZWvU19JRgmqqYYR/xvAQbCEqvT6ytbX8nSdkV0mcbNNEXfecBYxd7/AF35jZRTtP8AvKuTAH/KN6CyZ8Sxz1MNNGZJ5WRMHFz3AAKvOst/riTXX3kGnjHSR4A85wVmp9H2qMh9S2atlG/bqZC77uCD1UaxssL+TZUmokzgNgYX58mNywPvl7qiBb7BKxp4Pq3hnpbx+9d2moaWjaG00EcI4do0BbGEFabb9S1v55dYaJp/UpY8n0ngvcejbaX8pWvqa6T9qomJz6FYsIg1KW3UVEAKWkghx0sYAfSN62c71UhI/wD/AJMdHtu2Oxs7Od3DqVdbcaih11VVTpJTTRVTmSkk7LWFxbv6PJ5EH1BM9HSsU8zIIJJpSGsjaXOJ4AAZKoWhq+a4aurp5HvLZIZHhpJwMvbwCD6FxUH0+ZfPmWn4d1jdqeWrnhZEdocm7yDC7NHoqGjrIagXOtcYnh4aXDBIPA+JB3qq20NYP9Ko4Jt2MvjBI865MujbTtbdKKikeP1oJXD2rWr7bWX+/TQVL6ukttM1uwGdqJXdJz5yFrxQu0rqKipoqmeekuJcwxyHaLHAjBHp49WUHQNnvlIzFvvzpccGVcYdn/mG/wC5eezdU0eeyLZS1oHTBLsE+Y+5WQBMbuKCvc7oIB/rGgrqE9csJLfMR5Vu0mo7PWENgr4S4jc1ztk/euoWggg8DuK59TYbVVZ5egp3E9PJgH0hB0A4OGRvB4EdKnKrr9H0THB1vqaygcOiGY7J8xz7V4bbNSUeOxr1FUtH6lVFx84yUFlUqtuuuoaPPZVkZUNH69LNnPkad6mPWNvaS2tgrKEjpngOPSMoLGi59NerbV47HrqeQkZAEgz6Fv5QSigFEEqEyiD5pT2P4br9Ssi2W1UNWHQvdux278jz49i3669fCmhrhTzkiupQxk4JG8h4G0PLhdTSlDU0161BNPDJHHPU7UTnDAeNp5yPSPStDW+mpqj/AE+2RF0r+1nijG94zkHHTvxlB4ulbUR6Z09b6WV0Lq9kcbpGnBDcNHH/AJgvd60hQW2yyVdDJPDVUrTIJQ85cR7PMtmvstVU6XtT4GFlwt8ccjGuG/IAyPLuHoXi5XK7Xe2G3QWWqgmqAI5JJW4jYP1jlB39O1ktwsdJVT45WRmXY3AnhldNaVqomW62wUcbtpsLA3a6z0n0rcQSihEEosU00dPC+aVwbGxpc5x6AFr0t1oKzApqyCUnoa8Z9CDi67/MLd/MIvY5WZVnXW+gt38wi9jlZgcoIKxwSPkD9uJ0Za8tGT8YA7j51lKwUsxnbITE6PZkczDv1sHGfOg2EREBERAREQEREBERAREQEREBERAREQEREBERAREQEREBQpUIKzS/pFrfoDfxNVnVYpf0i1v0Bv4mqzoNeo5flqfkdnk9s8rnjjZOMefCzhYKh8zZqdscYcxzyJD+yME59ICzhBKIiAiIgIiICIiDVuFU+jo5J46eWpc0boohlzt+NypNZrm4Oq+x46SK3ZJG3V7RI8oA3egq/nescsEU7NiaNkjep4yPvQVWjoay8MzPqnlmnjHQlrcf8w3+kLfpdIWWndtupeyH8S6dxfnzcFlqdJ2WoO0aFkb+IfESwg9e4rUGma6lObdfq2PqE2JB96Dvw08EDAyCGONg4BjAAPQsuN6rjpdVUQG3BQ3Fo6Y3GN58ud3oUN1byBxcrTXUnQX8nttHnG/7kFlwi5VLqOz1mBDcICTwDjsn0HC6jXBzQ4EFp3ghB6RQD4kyglQVKgoKcP0on6L/APFc2mpDXVmr6drdtznEtb1uDnEefIVk+BagaxN424uQ5Hk9jJ284xwxj70stkqLdfLrWSvidFWP22BpO0N5ODu8fWg4Mt2qbxpK3UFNIX1ta7seTtt+GjtiTx3jBPiJWxYYG0v5Q6+BoAbFQsYAOG5sQW1ZNJuteoqmvL4jT9saeNucs2j0jGBgbty3aSzVEGsa27ufEYJ4BG1oJ2gRsDfu4dqgrEVsqrprK8R0tymoHMO058WcuG7duIVgtumrlRV8VRPqKrqo2HLonh2HbvG4+xZrVZaii1HcrjJJEYqrcxrScjhx3LvoNW5VQobdUVWztcjG5+yN2cDK4GjaM1dK2910jp6yoLthzznk2AkYA6OBXfuMU09vqIqcsbM+MtjLxlocRuyMHd5l4s8FVTWyGGukjkqGg7bomhrTvOMAAdGOhBugYUqEyglFGVz6u+Wyiz2TXQRkdG2CfQN6DoFQq5JrCmlcWWyirLgf2ooyGek+5G1Gqa7/AGVJSW5h4OmdtvHjwN3pQWLcFqV1xt9E3/TqmCIY+LI4ZI8nFcXmxX1mfhS/VUrTxZABGP8APmW7SaUstIQ5lCx7+JdKS8k+dBwa2s0vcJHMpLRJXTZ/8pAW7z0kjC5sNg1FLUPNrZU2uldwjfVkY8uN/wBy+jxxRxMDI2NY0cGtGAvWEFVotK3Hkf8AT9RXEy9UFQ4Aenj9y2OasvhBeftJVjUoK3zcuI4akrsdGQCnNy5eEld9UKyIgrnNy5eEld9UKObly8JK76oVkRBW+blx8JK76oTm5cvCOt+qPerIiCufAd8buj1NIGjcNqka4+c53p8Cag8KX/Y2e9WNEFc+BNQeFL/sbPenwJqDwpf9jZ71Y0QVC72i9xWmrfNqJ00bYXF0fYjW7Ywd2c7sqhUVgu1dg01DOWng4tLR6TuX2ogHipwg+f2vTGpo2sEtxZDGw5bHI4yhp6w0ggK+xBzY2h5y8AAnrK94RAKw01RHUteY89pI6N2RjeDgrKcY3qGbODs44nOOvpQe0REBERAREQEREBERAREQEREBERAREQEREBERAREQEREBQpUIKzS/pFrfoDfxNVnVYpf0i1v0Bv4mqzoNeed8U0DGwue2Rxa5w/UABOT5wB51nCwT1Aimgj2HOMzy3I4NwCd/oWYIPSIiAiIgIiICIiAiIgKCMqUQRhMKUQc6rsdrrsmqoYJHHi7YAd6RvXL5nUcBL7dV1tA878wzHB8oPEKyqEFZNFqqjOae50tc0fqzxbBPo96lt+vFJn4RsExaOMlI7lP/AG8fvVlwmEHAp9ZWaZ+xJO+nfwInYW4PVnguvT1lNVt26Wpimb+1G8O9i9T0lPUtxPBHKP8AjaCuPU6Ps0zjJHTupZOh9O8sI8g4fcg7ilVtunrrR5Nvv8/7lS0SD7+HmUGt1TRH+3t1LXMH69NIWn0H+gQWXG5ThVuLWNPEdm50FbQEHBdJEXMHnG/7ltO1bYmxcobjER1AEn0AZQdnh0qVWnapqKogWqyVtRng+Qcm0+co0asrm9u6itjSegcrIPaEFkLhjJ3eNcyt1DaaAkVFfCHfstdtO9Ayuc3SQqXbV0utdWdbDJsMPmC6lHYbVQgdjUEDCP1i3aPpO9Byxq+OpJbbLZXVpHBzY9lvnJ4KDJqutOWQ0VtjP7buUePRuVlDQ0YaAB1AKcIK5zXlqx/ra81tUDxjYeTj+qFt0elrLRkOjoInOH60g2z967ClB5DQAAABjcpwpRBGFKIgIiICIiAiIgIiICIiAiIgIiICIiAiIg8leImRMDhE1jQXEu2QBlx4k46V7KxwwxwBwjaG7Ti92OkneSgzIiICIiAiIgIiICIiAiIgIiICIiAiIgIiICIiAiIgIiIChSoQVml/SLW/QG/iarOqxS/pFrfoDfxNVnQatZVtpGMe+KeQOdsgQxOeR5QBuHjU1VU2kg5V0csgBxsxRl7vQMlbGEwg15qpsNNy5jmcMA7DIy5/1RvXoVDTSio2JdnY29gsO3wzjZ458SzYTCDBT1LaiAStZKwHPayRljvQd6ilqm1UZeyOVnbFuJYyw7vEd+FsJhBrU1YypfK1kUzOSOCZYnMDvISN/mSKsbLVSU4ina6Pi50TmsPkcRgrZwowg12VjH1j6YRThzG7W2YnBh4cHYwTv6+tH1bWVbKcxTlzxnbbE4sHlcBgFbGEwEGCaqbDLDG6OVxlOAWRlwb+8RuHnSrrGUjWufFPIHO2QIonPI8oA3BbGFGEGGpqW0sJleyV4BA2Yoy93HqG9RLVsipOyDHM4bIdsMjLn7/+Eb+lbGEx40GEVDTSdkbEuzsbexsHb4Zxs8c+JRT1LaiAStZKwHPayRljvQd6z4TCDBTVTamMvayVgDi3ErCw5HiPQopqxlS6VrYpmcm7ZJkicwO8mRvC2MJhBrR1jZKuSnEU4cwZL3RODD5HEYKMrGOrHUwinDmt2tsxODDw4Oxgnf1rYwmEGB9YxlUynMU5c8Z2mxOLB5XAYBUzVTYJImOjlcZXbILIy4DykbgPKs2Ewg16yrZSsa58c8m07ZAhic8jxnHAL1U1LaaB0rmSvAIGzFGXu9AyVmwpwg1papjKPsh0UzmlodsNiLn7+jZG/O9cqrmtNnjpq/4NDH1MjWNMdOBJkgkZGM53cF3sKuax3Ns/8yi9hQdulqG1MAlbHKwHPayRljvQd6UtS2pjL2MlZhxbiWMsO7xHo8az4Wld7lHaaB1XNDNLEwgOEQBLQenBI3IMtNWMqXzNbFOzkjg8pE5gPkJG/wAyMrGvrJKYRThzBkvdE4MPDg4jBO9KCsir6KKrpyTHK0ObniPEfGtGsv8ASUl4p7YWTS1E2MCIAhgPS7JGOvp3IN5lY19Y+mEU4c1u1tmJwYeHB2ME7+GetJKxsdXHTmKcueMh7YnFg8rgMBZx4/vU7vEgwz1TYHxMdHK4yu2QWRlwHlI4DyrzWVjKNjXvimkDnbOIYnPI8oA3BbBTcgw1NS2mgdM5kjw39WNhe4+QDevMlY1lGKkxzFpaHbDY3F+//h4538Fs48aYQYW1DXUwn2JACzb2Cwh+MZxs8c+JRT1Tain5ZsczG7+1kjcx27xEZWfHjTCDXpKttXFyjY5oxktxLGWHd4j0KKasZUvlY2OdhiODysTmB3kJG/zLZx40wgwR1LZJ5oQyUGLGXOjIac9RO4+ZeW1jHVrqURT7TW7ReYnBh8jsYz4lsYU48aDWfWMjqo6cxzlzxnabE4sHlcBgelJ6xkE0UTo53GU4BZE5zW+UgYHnWxhThBr1dY2jja98U0gc7GIonPPlIA3BeqmobTQOldHK8Nx2sbC9xycbgN6y4TCDFPUNggdM5kjwBnZYwucfIBvRlS11KJwyUAs29gsIfjGcbPHPiWXHjU4QYKaqbUwcs2OVjd/ayRuY7d/wkZUUlW2riL2xzRgOLcSxlh8uD0LOiDXpqxlS+VjYp2GI4PKxOYHeQkb+HQvUdS2SplhEcoMWMudGQ056idx8yzJhBgFWw1jqXk5g9rdrbMTgw+IOxgnxKJKtkVVHTmKdzpBkObE5zB5XAYHnWxhMBBr1FYynlijdFO8yHAMcTnAeUgYHnSrrG0bGvfFPIHO2cQxOeR4yANwWwmEGGqqG00DpnsleG4y2Nhe478bgN54qaeFkAeGF2HPLzk53k5Ky44IEHpERAREQEREBERAREQEREBERAREQEREBERAREQEREBERAUKVCCs0v6Ra36A38TVZ1WKX9Itb9Ab+Jqs6AiIgIiICIiAiIgIiICIiAiIgIiICIiAiIgIiICIiAq3rL4tn/mUXsKsiresvi2f+ZRewoLGsVRDHUQvhmYHxyAtc0jIIWVEFJpqkaKq56Ksmkkt8kZlpXFpJDulm7/PSuhpa0P2nXu4sJuFXl4z/ALth4AebHkG5av5QR/ZWscc1QVv3cMIKp2der3WVZs1TT09HTP5IPezaMrgN5GQd3BZ7Heq34SfZ70xra1rdtj2Y2ZG+bgVW9OWGgeauiulXNTVtPLjYZMGBzSBhwzx6d/Vhdaw0llj1DL8Gdn1c9PGduYua6Lfuxndkno6OKCKG6X3UfLVFsqaWigjkLGRyM2nuwAcnIPWF29M1tdV0czLnE5lVTyuie4twH46RuxjyKuQUNivlRU1UEk1orIZDtjbDHde0R0ebqXS0RcqiqkuVHNVOq46SUCKdxy54JdvJ6eAPnQWtERAREQEREBERAREQERQglFGUyg4errhVW2zieikDJjK1gJaCMFaoodWkZF4o9/RyA9ynX39wMP8A9xH7VZGjtR5EFa7B1d34o/UD3J2Dq7vxR+oHuW5VXt0GqqOzCAFtRCZOU2t7cB27GP8Ah6+laV81YLPfIaGSna6J4aXSl+NkE4Jxjo4oJ7B1d34o/UD3J2Bq7vxR+oHuVkDgQCN4PAquS6qa3VTLNFAJGlwY6Xb+KcZIx4kEdgau78UfqB7k7A1d34o/UD3LHNqe4OvNXb6C1CpNMcF3K43dfBZBedR5GdPAD+OEDsDV3fij9QPctvTlTcJX18FynZNNTTBgcxgaMbIP9V2W5I37j1Lj2L+9b39Kb/02oO2iIgIiICIiAiIgIiICIiAiIgIiICIiAiIgIiICIiAiIgKFKhBWaX9Itb9Ab+Jqs6rFL+kWt+gN/E1WdAREQEREBERAREQEREBERAREQEREBERAREQEREBERAVX1zIYaW2StY6RzK+NwY3i7AduCs6rmsvi2f8AmMXsKDzzrq/Bu6+pPuTnXV+Dd19SfcrLhEFRrL4a4Riq0pc5RG7bZtQncevgtjnVV+Dd19SfcrMiClVtwguE3K1mkLjNJjZ2nQHOFmor2aCHkqTSlyhjznZZARv6+Ct6IKRV1tNXS8tVaNr5ZDxeac5PlOFtUV9dQQCGk0rcoYwc7LISBn0K2ogrXOur8G7r6k+5OddX4N3X1J9ysqIK1zrq/Bu6+pPuTnXV+Dd19SfcrKiCtc66vwbuvqT7k511fg3dfUn3KyogrXOur8G7r6k+5OddX4N3X1J9ysqIK1zrq/Bu6+pPuTnXV+Dd19SfcrKiCtc66vwbuvqT7lhqtU1hpZQNP3SI7Bw8xkBu7jnHQrWsc0TZoXxPzsvaWnHURhB8jpNZXylLcVnKtH6srQ7Pn4/erNa9d1lSQySzyTvxxpsnPm3+1d6h0lZaEhzKJkrx+tN2/wBx3LssiZG0Nja1jR0NAAQVzXhzp9h/+4j3dW9WVvxR5FW9ejFgb9Ij9qsjfijyIKhcv0n2n6K72SrQ1NbWXXW8VG/I26U7JHQ4B2Pvwt+47/yn2n6K72SqKz9JdHu/8ufY5BtafvzXaQdWTEmShYY5ATvcWjd6RhVW1UU1PqWy1VVtcvWudM8O8ZOD5xvXuelmg1LVafhaBT1tVHI7H7AO1u8XuXdvzQzXFhAGAGkD0lBoUtyktutby+KgqawvIaWwNLi3hvKsNBqGoq6yOB9juFO15wZJYyGt3dK5unvl3ffIPaFcMIJC4ti/vW+fSm/9Nq7S4ti/vW+fSm/9NqDtoiICIiAiIgIiICIiAiIgIiICIiAiIgIiICIiAiIgIiIChSoQVml/SLW/QG/iarOqxS/pFrfoDfxNVnQEREBERAREQEREBERAREQEREBFCZyglERAREQEREBERBBXznV2pZfhNlDLRBhoatswdynxwMkdG7IIK+jHivmf5SqQRXenqWjAmiwd3S3/AAIQXfTd2kvdrFZJTiDaeWtaH7WQOngOnPoXWXNsFGbfZKOlc3ZfHENsf8R3n7yV0kBERAREQEREBEUIJRQDlSgIiICIiAiIgIiICIiCs69/uBn0iP2qwNmiLR/as4ftBYbnbaa60hpqxhfESHYBxvC5PMmyfMS+ud70HYc2kdOJnciZWjZa/dtAdQPnUltI6cTkQmVowHnG0B1ZXG5k2P5iX1zvenMmx/MS+ud70HYLaUzCY8iZWjAecbQHVlHNpXyslfyLpGfEe7BLfIehcfmTY/mJfXO96cybH8xL653vQdljaRkz5WCFsj/jPGAXeU9Ky8tF86z6wXB5k2P5iX1zvenMmx/MS+ud70He5eL51n1guPYXB1zvZBBBqm7x+41YeZNk+Yl9c73rpWq0UdoikjomOY2R207acXZOMdKDoIiICIiAiIgIiICIiAiIgIiICIiAiIgIiICIiAiIgIiIChSoQVml/SLW/QG/iarOqxS/pFrfoDfxNVnQEREBERAREQEREBERAREQEREEFVC31epbt2VLSVVFHFFUPhAkjJO4/wCKt+Mqu6K/Mbh9Pl/og89jau7vt3qinY2ru77d6oqyogrXY2ru77d6op2Pq7u+3eqKsi0bxWPt9pqquNrXPhjLwHcCR1oOT2Pq7u+3eqKdjau7vt3qiunYbg+52amrZWNY+VpJa3OAckbvQuhlBXOxtXd3271RTsbV3d9u9UV073d4bLbnVkzHyNDg0NbxJPBbsEomgjlAwHtDsdWRlBX+xtW93W71RXOuunNQXd9O6trKB/Y7i5gDCAc4zndv4K658SIK52Pq3u63D/0io7H1b3dbvVFdm61D6O11dVGGufBC+QB3AkAnf6FwpNSVDdFx3tsMXLuONg52fjlv9EGTsbV3d1u9UU7H1d3dbvVFbGk71LfbW6pniZHIyUxkMJwcAHO/yqNWX42G3MmibG+okfssY/geknGQcDd6Qgwdj6t7vt3qinY+ru7rd6p3uWO56lqaLSlHdWQxOmqS1pa7OyMgnr8S1heNYuAIsdPgjI3/AP8A0g3extXd3W71RTsbV3d9u9UV0bDU3Kpo3vu1KylnEhAYw7tnAweJ8a6iCtdjau7vt3qitWrrNRWyrt4ramjkhqapkJEUZB3nereq1rD/AG1j/mUSCyBSoUoCIiAiIgIiICIiAiIgIiICIiAiIgIiICIiAiIgIiICIiAiIgIiICIiAiIgIiICIiAiIgIiICIiAiIgKFKhBWaX9Itb9Ab+Jqs6rFL+kWt+gN/E1WdAREQEREBERAREQEREBERAREQFXNFfmNw+ny/0VjVc0V+Y3D6fL/RBY0RQgrurLnPTMo7dRvMVVcJRGyXojGQCfLvH3rj3ywXO32isqorxUVO1HieOUZDmdOMndjeV0tZUcokt12iY6UW6XlJI2jeWZBJHk2fvWnfdV0VxsVVT29k88skZDgIziNu7JJ8SD3bRcXaJtsVtLWPlOxLMSByLCTl3mXKvVE+w07qul1LNJVNIIhc/JeCRndnz+QKKqGodpaysqXyxWs57JMbTtjeSCfEsd7bp+S0yR2CifU1JDduVrHkxNBySSRx3Y86Doa15au0xR3M1EkbJGROdTDe0lwznPWM4XWliukGn6Ckopy90gDZqt5G1Ew7848Q3eZcvUI5T8nNByeXBscAON+MNwfvWte69tyobU5kk/wAER4ZVyRNILXAAYPp+9BivNLJYIjU0upJJaoEEwvfkuGd/Sf8A9K90VdFPQU1S97WctE14DiAd4yqDfI7BJZ5xYKF08rdnbnYx5EQzxJPAnGPSrTb7NbbtY7ZJW07Z3MpmNadojG4btxQbt9ljk09c9h7XYpZM7JB/VKqMv6Jov3v/AMxVkr7TQ2rTl1bQU7YRJTSF2CTnDTjj5VXJ2Ob+SqFpaQ7azgjfgykhBt6UItF5+DdrENdSx1MLSc9ts9tj0O9C0NVf64uVzkDiae1QBoLTuEpcAR19DvO1dC+wVMFist4o88vQRxkt372uaAQcb8dB8RKGifSfk6qHSg9kVDDPJ15cQR92PPlBo6gGfycWnd+tH+Fy6DNW3URtA09UEAYzk9XkWhf2Od+Tm1hrTudGTgcO1cPar9DvhZ+6PYg1rRVy19uiqZ6d1NI/O1E7i3BI/plbyjClAVb1h/trH/MovarIq3rD/bWP+ZRe1BZEREBERAREQEREBERAREQEREBERAREQEREBERAREQEREBERAREQEREBERAREQEREBERAREQEREBERAREQFClQgrNL+kWt+gN/E1WdVil/SLW/QG/iarOgIiICIiAiIgIiICIiAiIgIiIIzhV3RX5jcPp8v9FYiMquz6JstRM+WSGUve4udiUjeTvQWJFWuYVh+Yl9a5OYVh+Yl9a5BZTvWNkUbC5zGNaXHJIbjPlVe5hWH5iX1rk5hWH5iX1rkFjLQ5pBAIPEEcVjhpoKcOEEMce0cu2GgZPjwuBzCsPzEvrXJzCsPzEvrXILIWjBHBeGQxsj2GRtaz9lowPQq9zCsPzEvrXJzCsPzEvrXILDFBFC3ZhjbG3OcMGB9y98FW+YVh+Yl9a5cbUWlLVbhbuxopB2RWRwvzITlpzn2IL9xUYCrXMOxEn+wl9aVPMKw/MS+tcgsmN2Ewq3zCsPzEvrXJzCsPzEvrXILJhSq1zCsPzEvrXJzCsPzEvrXILKirXMKw/MS+tcnMKw/MS+tcgsqrer/APbWP+ZRe1RzCsPzEvrXLJTaLs1LUxVEMUokieHtJlJ3g5CCwqVClAREQEREBERAREQEREBERAREQEREBERAREQEREBERAREQEREBERAREQEREBERAREQEREBERAREQEREBQpUIKzS/pFrfoDfxNVnVYpjj8otZ9Bb+JqsjpGsGXuDR1koPaLBT1UFU1z6aaOZrTslzHBwB6shZkEooRBKKEQSihEEooRBKKEQSihEEooRBKKEQSihEEooRBKKEQSqzqp3KXWwUrgDHJV7Z68tAx7SrKqzqbfqLTo6eXefuCCzBSoUoCIiAiIgIiICIiAiIgIiICIiAiIgIiICIiAiIgIiICIiAiIgIiICIiAiIgIiICIiAiIgIiICIiAiIgIiICIiAiIgIiICIiAoUqEFRv1mvzr1NcrLPCwyQiItyNsjp4jA6OlUq6WzULSX3GCslxxc4l49IyvseEIyg+eaMZqA2d3wVJQNg5U5FQHbW1gZ4DGF3+T1l89Z/RJ7lYw0AkgYzxUo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WsvnrP6JPcuXWtvLdSWP4XfROHLO5PsYO6hnOR5FdyvlF31Jc49RGaR0LpaGSSOPtO1G8tO7rQfWFK0LLPUVVopairAE0sYe4AYG/ePuW+gIiICIiAiIgIiICIiAiIgIiICIiAiIgIiICIiAiIgIiICIiAiIgIiICIiAiIgIiICIiAiIgIiICIiAiIgIiICIiAiIgIiICIiAiIgIiICIiAiIgIiICIiAiIgIiICIiAiIgIijKCUUJlBKLXNXTNdh1RECOgvCxzXW3wNzLW07B1ulAQbR8S+X6ktPL6+FKGhkdW+Nwx1EDaPpDlfzqCzd9aP1zfeufNUadlvMF1ddaYVELCxoFQ3ZI38R5ygsDQAMAYAXtcznBZh/wDVaP1zfevUd9tMrwyO5UjnHgBM3J+9B0UWv2bS90w5/fCyskbIMsc1w6wcoPaLznoU5QSihSgIiICIiAiIgIiICIiAiIgIiICIiAiIgIiICIiAiIgIiICIiAiIgIiICIiAiIgIiICIiAiIgIiICIiAiIgIiICIiAiIgIiICIiAiIgIiICIiAiIgIiICIiAoJwhVcrbncrlXVdtszIoux8NmqpSe0J6GjG88UHSuN9ttr3VlXHG87wzOXegb1y+ctbXAGzWaonjPCec8mw+MdYW5a9N2+ga17om1FTxfPMNpznde/guxjzoK3Hb9SV4c6tusdA3O6KljDj53HeFLtKGoP8ArG8V9W3oZt7DfQFZAMIUFUq9PaRt2y2uZFE5w3crUODnDrxtJb6LRvZDYqRlDLK84a17+UyeoBxO9c6vbRjXM41AGmlfCBTukyGDGDx4da27rY7VeYGPsE9HFWxODmuieACOo7PDy49qDuzWmx08TpZrbb42NGXOdAwAefC9tslme0Oba6EtIyCKdm8ehVf8otdUNooqI0r+TfsyOnGdnayRs8PIV2G6gZRadpqyrgfHPI3Zjpv13EbhgeMYPnQdH4Cs/eqh+zs9y8S6ds0sZY610gB47MLWn0gZXJ53yUjIpLraKqkhlOGybnDz8P8AOVtah1NHZOwnCndUMqskFpwQBjgOn4yBzK093vHrpP8AuWJ+ira07VFLV0bxwdFMd3pWudZPpnwyXG01NJSTHDZnb/Jkf586tTHB7Q5u8EZBQV4WG8QgGDUlTtAbuVia8Hy5Kwit1PbXDsyhguMP7dK7ZcPNjf6FaVGPGg4NPrC0SyclNLJSTA4MdSwsLT1HoC7rXte0OYQ5pGQRwIWGpo6erj2KmGOZuMYe0O9qrr7XXadnnqrHCyoo3jL6JzjkEdLSc9Z3e1BagcqVpWu4QXSgiq6d2WSAEjdlp6QcdIW6gIiICIiAiIgIiICIiAiIgIiICIiAiIgIiICIiAiIgIiICIiAiIgIiICIiAiIgIiICIiAiIgIiICIiAiIgIiICIiAiIgIiICIiAiIgIiICIiAiIgIiIIKqtomjtup7rS1hMMlZK2SnLtwkGDuB6/ErUtO42ukulPyNZC2RvEE8WnrB4hBtgqQcqsi1361uxbbiytpxwgrB2wHicN+fQoZqqWjfyd6tVTRu+djHKM9I/plBaFB6Fz6G922447ErIpCeDc4PoO9b6Cuw3Kgv10rbVXUceaV45NkwBc/GQSB6OHEFcvU+mqG20U12tr30U8GHNDHYaTkBdy86aorvKycufTVTDkTQkBx8RWtT6RgbVxT1lfV1rYzlsc7g5pPRkdKDm6wkml0NRSVJJmdyLpMjB2i05yOjel5HJ6m03LJ2sWwG7TuGccPvCst7tEN6t7qSdzmNLg4ObxaR1fetU6ZpJbOLdWSz1TAS5skju3aejZPRhBr66fTDTFS2p3ucWiIDjtZyMebOfFlcG6j+z0ZtnPxMk/+n1ruRaOpTKx1fW1ldGze2Kd+W561ztd00U1ysFM8YikmdG4N3dqSwHHVuQdHXr6Zumpm1IJc5zeSA47ec58mM5XZtTZmWukbUuDpxCwSOHS7AyuRHpCldO19dWVlexhyyKeTLQesgDerCMNAAxjgEHtQsNRVwUrdqomjib1veG+1cWq1fbIn8lSGWvn/AGKZm1jyngg75WjdrpS2ikNTVvIGdlrQMuceoBcltVqa4sPI0VLbo35AfUPLntHWAOnyrYt2m44ars24VMlwrB8WSUbo/wB1vAH3DggjSFBUUNrlNVEIpKmd0/J5yWA4wDu47l31AGFKAiIgIiICIiAiIgIiICIiAiIgIiICIiAiIgIiICIiAiIgIiICIiAiIgIiICIiAiIgIiICIiAiIgIiICIiAiIgIiICIiAiIgIiICIiAiIgIiICIiAiIgKFKIIx41GF6RBx7hpm0XF7pKijYJHcXs7Vx9HHzrQGiLdD21FUVlJL+3FMQVZ0QVo2O+x/7HUshDfitkpw7PlOVhe3WULtlj7fUD9sjZ+7crUgCCqcprX5m3en/FOU1r8zbvT/AIq2IgqfKa1+Zt3p/wAV4eNYvc1z6a2Ocz4pO8jyK3qEFZbbNTVI2qi+RUxPFkFOHgeLJwvZ0rJVA/Cl5rqvPFjXcmw/8oyrHhEFep9FWOB+12KZMcBJIXAeZdunpKelj5OmgjhZ+zGwNH3LOiCAMJhSiAiIgIiICIiAiIgIiICIiAiIgIiICIiAiIgIiICIiA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772816"/>
            <a:ext cx="8496944" cy="5141168"/>
          </a:xfrm>
        </p:spPr>
        <p:txBody>
          <a:bodyPr>
            <a:noAutofit/>
          </a:bodyPr>
          <a:lstStyle/>
          <a:p>
            <a:r>
              <a:rPr lang="en-GB" sz="2400" dirty="0" smtClean="0"/>
              <a:t>Work on improving the usability of the program.</a:t>
            </a:r>
          </a:p>
          <a:p>
            <a:endParaRPr lang="en-GB" sz="2400" dirty="0"/>
          </a:p>
          <a:p>
            <a:r>
              <a:rPr lang="en-GB" sz="2400" dirty="0" smtClean="0"/>
              <a:t>Possibly employ Laura’s method of splitting ‘Flare phase’ into impulsive and decay for observed light curves</a:t>
            </a:r>
          </a:p>
          <a:p>
            <a:endParaRPr lang="en-GB" dirty="0"/>
          </a:p>
          <a:p>
            <a:r>
              <a:rPr lang="en-GB" sz="2400" dirty="0" smtClean="0"/>
              <a:t>Work with ISSI team to optimise accuracy. </a:t>
            </a:r>
          </a:p>
          <a:p>
            <a:endParaRPr lang="en-GB" sz="2400" dirty="0"/>
          </a:p>
          <a:p>
            <a:r>
              <a:rPr lang="en-GB" sz="2400" dirty="0" smtClean="0"/>
              <a:t>‘EMD </a:t>
            </a:r>
            <a:r>
              <a:rPr lang="en-GB" sz="2400" dirty="0" smtClean="0"/>
              <a:t>Manual</a:t>
            </a:r>
            <a:r>
              <a:rPr lang="en-GB" sz="2400" dirty="0" smtClean="0"/>
              <a:t>’ to be completed, and source code to be made available on GitHub.</a:t>
            </a:r>
          </a:p>
        </p:txBody>
      </p:sp>
    </p:spTree>
    <p:extLst>
      <p:ext uri="{BB962C8B-B14F-4D97-AF65-F5344CB8AC3E}">
        <p14:creationId xmlns:p14="http://schemas.microsoft.com/office/powerpoint/2010/main" val="23426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10769" r="44858" b="14038"/>
          <a:stretch/>
        </p:blipFill>
        <p:spPr bwMode="auto">
          <a:xfrm>
            <a:off x="-36512" y="1096884"/>
            <a:ext cx="7033847" cy="550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Identifying QPPs in Solar Flares using EMD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8771-18F3-48FA-85A8-4AE0940D9DA4}" type="slidenum">
              <a:rPr lang="en-GB" smtClean="0"/>
              <a:t>29</a:t>
            </a:fld>
            <a:endParaRPr lang="en-GB"/>
          </a:p>
        </p:txBody>
      </p:sp>
      <p:sp>
        <p:nvSpPr>
          <p:cNvPr id="7" name="Right Triangle 6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17240" y="31008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/>
              <a:t>Results against input model: 58618</a:t>
            </a:r>
            <a:endParaRPr lang="en-GB" sz="3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04248" y="24208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Raw signal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732240" y="3934797"/>
            <a:ext cx="2005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Initial EMD mode </a:t>
            </a:r>
            <a:r>
              <a:rPr lang="en-GB" dirty="0" smtClean="0"/>
              <a:t>input model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732239" y="5229200"/>
            <a:ext cx="2411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Retuned EMD mode </a:t>
            </a:r>
          </a:p>
          <a:p>
            <a:r>
              <a:rPr lang="en-GB" dirty="0" smtClean="0"/>
              <a:t>input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826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61" y="34178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Identifying quasi-periodic pulsations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91264" cy="3340968"/>
          </a:xfrm>
        </p:spPr>
        <p:txBody>
          <a:bodyPr/>
          <a:lstStyle/>
          <a:p>
            <a:pPr lvl="1"/>
            <a:r>
              <a:rPr lang="en-GB" dirty="0" smtClean="0"/>
              <a:t>QPPs: small scale oscillations, often seen during the rise and decay flaring phase. </a:t>
            </a:r>
          </a:p>
          <a:p>
            <a:pPr lvl="1"/>
            <a:r>
              <a:rPr lang="en-GB" dirty="0" smtClean="0"/>
              <a:t>Can be both stationary and non stationary</a:t>
            </a:r>
          </a:p>
          <a:p>
            <a:pPr lvl="1"/>
            <a:r>
              <a:rPr lang="en-GB" dirty="0" smtClean="0"/>
              <a:t>Found in almost all flares</a:t>
            </a:r>
          </a:p>
          <a:p>
            <a:pPr lvl="1"/>
            <a:r>
              <a:rPr lang="en-GB" dirty="0" smtClean="0"/>
              <a:t>Obscured by (coloured) noise</a:t>
            </a:r>
          </a:p>
          <a:p>
            <a:pPr lvl="1"/>
            <a:r>
              <a:rPr lang="en-GB" dirty="0" smtClean="0"/>
              <a:t>Irregular periodicities</a:t>
            </a:r>
          </a:p>
          <a:p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141742" y="4407269"/>
            <a:ext cx="8814234" cy="1802805"/>
            <a:chOff x="141742" y="4329100"/>
            <a:chExt cx="8814234" cy="1802805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03" t="21363" r="15014" b="62337"/>
            <a:stretch/>
          </p:blipFill>
          <p:spPr bwMode="auto">
            <a:xfrm>
              <a:off x="141742" y="4833156"/>
              <a:ext cx="8814234" cy="129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5225570" y="4653136"/>
              <a:ext cx="0" cy="50405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081554" y="4581128"/>
              <a:ext cx="0" cy="50405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865530" y="4473116"/>
              <a:ext cx="0" cy="50405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721514" y="4329100"/>
              <a:ext cx="0" cy="50405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Identifying QPPs in Solar Flares using EMD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8771-18F3-48FA-85A8-4AE0940D9DA4}" type="slidenum">
              <a:rPr lang="en-GB" smtClean="0"/>
              <a:t>3</a:t>
            </a:fld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4926900" y="6186790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Simulated Flare, Broomhill 2017</a:t>
            </a:r>
            <a:endParaRPr lang="en-GB" sz="16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Triangle 22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6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10769" r="44858" b="14038"/>
          <a:stretch/>
        </p:blipFill>
        <p:spPr bwMode="auto">
          <a:xfrm>
            <a:off x="-36512" y="1096884"/>
            <a:ext cx="7033847" cy="550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Identifying QPPs in Solar Flares using EMD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8771-18F3-48FA-85A8-4AE0940D9DA4}" type="slidenum">
              <a:rPr lang="en-GB" smtClean="0"/>
              <a:t>30</a:t>
            </a:fld>
            <a:endParaRPr lang="en-GB"/>
          </a:p>
        </p:txBody>
      </p:sp>
      <p:sp>
        <p:nvSpPr>
          <p:cNvPr id="7" name="Right Triangle 6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17240" y="31008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/>
              <a:t>Results against input model: 58618</a:t>
            </a:r>
            <a:endParaRPr lang="en-GB" sz="3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04248" y="2420888"/>
            <a:ext cx="22322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Edits from </a:t>
            </a:r>
            <a:r>
              <a:rPr lang="en-GB" dirty="0" smtClean="0">
                <a:solidFill>
                  <a:srgbClr val="FF0000"/>
                </a:solidFill>
              </a:rPr>
              <a:t>Initial</a:t>
            </a:r>
            <a:r>
              <a:rPr lang="en-GB" dirty="0" smtClean="0"/>
              <a:t> to </a:t>
            </a:r>
            <a:r>
              <a:rPr lang="en-GB" dirty="0" smtClean="0">
                <a:solidFill>
                  <a:srgbClr val="0000FF"/>
                </a:solidFill>
              </a:rPr>
              <a:t>Final</a:t>
            </a:r>
            <a:r>
              <a:rPr lang="en-GB" dirty="0" smtClean="0"/>
              <a:t> EMD: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FF"/>
                </a:solidFill>
              </a:rPr>
              <a:t>Removed 2</a:t>
            </a:r>
            <a:r>
              <a:rPr lang="en-GB" baseline="30000" dirty="0" smtClean="0">
                <a:solidFill>
                  <a:srgbClr val="0000FF"/>
                </a:solidFill>
              </a:rPr>
              <a:t>nd</a:t>
            </a:r>
            <a:r>
              <a:rPr lang="en-GB" dirty="0" smtClean="0">
                <a:solidFill>
                  <a:srgbClr val="0000FF"/>
                </a:solidFill>
              </a:rPr>
              <a:t>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Shiftfactor</a:t>
            </a:r>
            <a:r>
              <a:rPr lang="en-GB" dirty="0" smtClean="0"/>
              <a:t> changed from </a:t>
            </a:r>
            <a:r>
              <a:rPr lang="en-GB" dirty="0" smtClean="0">
                <a:solidFill>
                  <a:srgbClr val="FF0000"/>
                </a:solidFill>
              </a:rPr>
              <a:t>0.030</a:t>
            </a:r>
            <a:r>
              <a:rPr lang="en-GB" dirty="0" smtClean="0"/>
              <a:t> to </a:t>
            </a:r>
            <a:r>
              <a:rPr lang="en-GB" dirty="0" smtClean="0">
                <a:solidFill>
                  <a:srgbClr val="0000FF"/>
                </a:solidFill>
              </a:rPr>
              <a:t>0.035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00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Identifying QPPs in Solar Flares using EMD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8771-18F3-48FA-85A8-4AE0940D9DA4}" type="slidenum">
              <a:rPr lang="en-GB" smtClean="0"/>
              <a:t>31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11923" r="35782" b="13077"/>
          <a:stretch/>
        </p:blipFill>
        <p:spPr bwMode="auto">
          <a:xfrm>
            <a:off x="285433" y="1174890"/>
            <a:ext cx="6771351" cy="529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Triangle 6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17240" y="31008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/>
              <a:t>Results against input model: 641968</a:t>
            </a:r>
            <a:endParaRPr lang="en-GB" sz="3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912768" y="24208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Raw signal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840760" y="3934797"/>
            <a:ext cx="2005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Initial EMD mode </a:t>
            </a:r>
            <a:r>
              <a:rPr lang="en-GB" dirty="0" smtClean="0"/>
              <a:t>input model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840759" y="5229200"/>
            <a:ext cx="2411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Retuned EMD mode </a:t>
            </a:r>
          </a:p>
          <a:p>
            <a:r>
              <a:rPr lang="en-GB" dirty="0" smtClean="0"/>
              <a:t>input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025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3" t="14843" r="38595" b="11220"/>
          <a:stretch/>
        </p:blipFill>
        <p:spPr bwMode="auto">
          <a:xfrm>
            <a:off x="35496" y="1116732"/>
            <a:ext cx="7019779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Identifying QPPs in Solar Flares using EMD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8771-18F3-48FA-85A8-4AE0940D9DA4}" type="slidenum">
              <a:rPr lang="en-GB" smtClean="0"/>
              <a:t>32</a:t>
            </a:fld>
            <a:endParaRPr lang="en-GB"/>
          </a:p>
        </p:txBody>
      </p:sp>
      <p:sp>
        <p:nvSpPr>
          <p:cNvPr id="7" name="Right Triangle 6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17240" y="31008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/>
              <a:t>Results against input model: 641968</a:t>
            </a:r>
            <a:endParaRPr lang="en-GB" sz="3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04248" y="2420888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Edits from </a:t>
            </a:r>
            <a:r>
              <a:rPr lang="en-GB" dirty="0" smtClean="0">
                <a:solidFill>
                  <a:srgbClr val="FF0000"/>
                </a:solidFill>
              </a:rPr>
              <a:t>Initial</a:t>
            </a:r>
            <a:r>
              <a:rPr lang="en-GB" dirty="0" smtClean="0"/>
              <a:t> to </a:t>
            </a:r>
            <a:r>
              <a:rPr lang="en-GB" dirty="0" smtClean="0">
                <a:solidFill>
                  <a:srgbClr val="0000FF"/>
                </a:solidFill>
              </a:rPr>
              <a:t>Final</a:t>
            </a:r>
            <a:r>
              <a:rPr lang="en-GB" dirty="0" smtClean="0"/>
              <a:t> EMD:</a:t>
            </a:r>
          </a:p>
          <a:p>
            <a:endParaRPr lang="en-GB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Shiftfactor</a:t>
            </a:r>
            <a:r>
              <a:rPr lang="en-GB" dirty="0" smtClean="0"/>
              <a:t> changed from </a:t>
            </a:r>
            <a:r>
              <a:rPr lang="en-GB" dirty="0" smtClean="0">
                <a:solidFill>
                  <a:srgbClr val="FF0000"/>
                </a:solidFill>
              </a:rPr>
              <a:t>0.146</a:t>
            </a:r>
            <a:r>
              <a:rPr lang="en-GB" dirty="0" smtClean="0"/>
              <a:t> to </a:t>
            </a:r>
            <a:r>
              <a:rPr lang="en-GB" dirty="0" smtClean="0">
                <a:solidFill>
                  <a:srgbClr val="0000FF"/>
                </a:solidFill>
              </a:rPr>
              <a:t>0.430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52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11539" r="44318" b="14231"/>
          <a:stretch/>
        </p:blipFill>
        <p:spPr bwMode="auto">
          <a:xfrm>
            <a:off x="395536" y="1124744"/>
            <a:ext cx="7104186" cy="543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Identifying QPPs in Solar Flares using EMD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8771-18F3-48FA-85A8-4AE0940D9DA4}" type="slidenum">
              <a:rPr lang="en-GB" smtClean="0"/>
              <a:t>33</a:t>
            </a:fld>
            <a:endParaRPr lang="en-GB"/>
          </a:p>
        </p:txBody>
      </p:sp>
      <p:sp>
        <p:nvSpPr>
          <p:cNvPr id="7" name="Right Triangle 6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17240" y="31008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/>
              <a:t>Results against input model: 754456</a:t>
            </a:r>
            <a:endParaRPr lang="en-GB" sz="3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236296" y="29156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Raw signal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164288" y="3934797"/>
            <a:ext cx="2005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Initial EMD mode </a:t>
            </a:r>
            <a:r>
              <a:rPr lang="en-GB" dirty="0" smtClean="0"/>
              <a:t>input model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164287" y="5229200"/>
            <a:ext cx="2411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Retuned EMD mode </a:t>
            </a:r>
          </a:p>
          <a:p>
            <a:r>
              <a:rPr lang="en-GB" dirty="0" smtClean="0"/>
              <a:t>input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605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11539" r="44318" b="14231"/>
          <a:stretch/>
        </p:blipFill>
        <p:spPr bwMode="auto">
          <a:xfrm>
            <a:off x="395536" y="1124744"/>
            <a:ext cx="7104186" cy="543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Identifying QPPs in Solar Flares using EMD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8771-18F3-48FA-85A8-4AE0940D9DA4}" type="slidenum">
              <a:rPr lang="en-GB" smtClean="0"/>
              <a:t>34</a:t>
            </a:fld>
            <a:endParaRPr lang="en-GB"/>
          </a:p>
        </p:txBody>
      </p:sp>
      <p:sp>
        <p:nvSpPr>
          <p:cNvPr id="7" name="Right Triangle 6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17240" y="31008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/>
              <a:t>Results against input model: 754456</a:t>
            </a:r>
            <a:endParaRPr lang="en-GB" sz="3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80312" y="2420888"/>
            <a:ext cx="1656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Edits from </a:t>
            </a:r>
            <a:r>
              <a:rPr lang="en-GB" dirty="0" smtClean="0">
                <a:solidFill>
                  <a:srgbClr val="FF0000"/>
                </a:solidFill>
              </a:rPr>
              <a:t>Initial</a:t>
            </a:r>
            <a:r>
              <a:rPr lang="en-GB" dirty="0" smtClean="0"/>
              <a:t> to </a:t>
            </a:r>
            <a:r>
              <a:rPr lang="en-GB" dirty="0" smtClean="0">
                <a:solidFill>
                  <a:srgbClr val="0000FF"/>
                </a:solidFill>
              </a:rPr>
              <a:t>Final</a:t>
            </a:r>
            <a:r>
              <a:rPr lang="en-GB" dirty="0" smtClean="0"/>
              <a:t> EMD:</a:t>
            </a:r>
          </a:p>
          <a:p>
            <a:endParaRPr lang="en-GB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Shiftfactor</a:t>
            </a:r>
            <a:r>
              <a:rPr lang="en-GB" dirty="0" smtClean="0"/>
              <a:t> changed from </a:t>
            </a:r>
            <a:r>
              <a:rPr lang="en-GB" dirty="0" smtClean="0">
                <a:solidFill>
                  <a:srgbClr val="FF0000"/>
                </a:solidFill>
              </a:rPr>
              <a:t>0.002</a:t>
            </a:r>
            <a:r>
              <a:rPr lang="en-GB" dirty="0" smtClean="0"/>
              <a:t> to </a:t>
            </a:r>
            <a:r>
              <a:rPr lang="en-GB" dirty="0" smtClean="0">
                <a:solidFill>
                  <a:srgbClr val="0000FF"/>
                </a:solidFill>
              </a:rPr>
              <a:t>0.011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92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" t="11539" r="43236" b="14038"/>
          <a:stretch/>
        </p:blipFill>
        <p:spPr bwMode="auto">
          <a:xfrm>
            <a:off x="324544" y="1124744"/>
            <a:ext cx="7202658" cy="544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Identifying QPPs in Solar Flares using EMD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8771-18F3-48FA-85A8-4AE0940D9DA4}" type="slidenum">
              <a:rPr lang="en-GB" smtClean="0"/>
              <a:t>35</a:t>
            </a:fld>
            <a:endParaRPr lang="en-GB"/>
          </a:p>
        </p:txBody>
      </p:sp>
      <p:sp>
        <p:nvSpPr>
          <p:cNvPr id="7" name="Right Triangle 6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17240" y="31008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/>
              <a:t>Results against input model: 801580</a:t>
            </a:r>
            <a:endParaRPr lang="en-GB" sz="3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128792" y="237193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Raw signal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056784" y="3885843"/>
            <a:ext cx="2005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Initial EMD mode </a:t>
            </a:r>
            <a:r>
              <a:rPr lang="en-GB" dirty="0" smtClean="0"/>
              <a:t>input model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056783" y="5180246"/>
            <a:ext cx="2411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Retuned EMD mode </a:t>
            </a:r>
          </a:p>
          <a:p>
            <a:r>
              <a:rPr lang="en-GB" dirty="0" smtClean="0"/>
              <a:t>input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605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" t="11539" r="43236" b="14038"/>
          <a:stretch/>
        </p:blipFill>
        <p:spPr bwMode="auto">
          <a:xfrm>
            <a:off x="324544" y="1124744"/>
            <a:ext cx="7202658" cy="544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Identifying QPPs in Solar Flares using EMD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8771-18F3-48FA-85A8-4AE0940D9DA4}" type="slidenum">
              <a:rPr lang="en-GB" smtClean="0"/>
              <a:t>36</a:t>
            </a:fld>
            <a:endParaRPr lang="en-GB"/>
          </a:p>
        </p:txBody>
      </p:sp>
      <p:sp>
        <p:nvSpPr>
          <p:cNvPr id="7" name="Right Triangle 6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17240" y="31008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/>
              <a:t>Results against input model: 801580</a:t>
            </a:r>
            <a:endParaRPr lang="en-GB" sz="3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64288" y="1628800"/>
            <a:ext cx="18722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Edits from </a:t>
            </a:r>
            <a:r>
              <a:rPr lang="en-GB" dirty="0" smtClean="0">
                <a:solidFill>
                  <a:srgbClr val="FF0000"/>
                </a:solidFill>
              </a:rPr>
              <a:t>Initial</a:t>
            </a:r>
            <a:r>
              <a:rPr lang="en-GB" dirty="0" smtClean="0"/>
              <a:t> to </a:t>
            </a:r>
            <a:r>
              <a:rPr lang="en-GB" dirty="0" smtClean="0">
                <a:solidFill>
                  <a:srgbClr val="0000FF"/>
                </a:solidFill>
              </a:rPr>
              <a:t>Final</a:t>
            </a:r>
            <a:r>
              <a:rPr lang="en-GB" dirty="0" smtClean="0"/>
              <a:t> EMD:</a:t>
            </a:r>
            <a:endParaRPr lang="en-GB" dirty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FF"/>
                </a:solidFill>
              </a:rPr>
              <a:t>Changed ‘end point’ of flare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Shiftfactor</a:t>
            </a:r>
            <a:r>
              <a:rPr lang="en-GB" dirty="0" smtClean="0"/>
              <a:t> changed from </a:t>
            </a:r>
            <a:r>
              <a:rPr lang="en-GB" dirty="0" smtClean="0">
                <a:solidFill>
                  <a:srgbClr val="FF0000"/>
                </a:solidFill>
              </a:rPr>
              <a:t>0.08</a:t>
            </a:r>
            <a:r>
              <a:rPr lang="en-GB" dirty="0" smtClean="0"/>
              <a:t> to </a:t>
            </a:r>
            <a:r>
              <a:rPr lang="en-GB" dirty="0" smtClean="0">
                <a:solidFill>
                  <a:srgbClr val="0000FF"/>
                </a:solidFill>
              </a:rPr>
              <a:t>0.26 </a:t>
            </a:r>
            <a:r>
              <a:rPr lang="en-GB" dirty="0" smtClean="0"/>
              <a:t>(</a:t>
            </a:r>
            <a:r>
              <a:rPr lang="en-GB" smtClean="0"/>
              <a:t>But SF </a:t>
            </a:r>
            <a:r>
              <a:rPr lang="en-GB" dirty="0" smtClean="0"/>
              <a:t>would have to be entirely changed due to change in boundaries)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16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Empirical Mode Decomposition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32048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Technique that decomposes a signal into several </a:t>
            </a:r>
            <a:r>
              <a:rPr lang="en-GB" sz="2400" b="1" dirty="0" smtClean="0"/>
              <a:t>‘intrinsic mode functions</a:t>
            </a:r>
            <a:r>
              <a:rPr lang="en-GB" sz="2400" dirty="0" smtClean="0"/>
              <a:t>’. </a:t>
            </a:r>
          </a:p>
          <a:p>
            <a:endParaRPr lang="en-GB" sz="2400" dirty="0" smtClean="0"/>
          </a:p>
          <a:p>
            <a:r>
              <a:rPr lang="en-GB" sz="2400" dirty="0" smtClean="0"/>
              <a:t>Some of these mode functions can be attributed to random/coloured </a:t>
            </a:r>
            <a:r>
              <a:rPr lang="en-GB" sz="2400" b="1" dirty="0" smtClean="0"/>
              <a:t>noise</a:t>
            </a:r>
          </a:p>
          <a:p>
            <a:endParaRPr lang="en-GB" sz="2400" b="1" dirty="0" smtClean="0"/>
          </a:p>
          <a:p>
            <a:r>
              <a:rPr lang="en-GB" sz="2400" dirty="0" smtClean="0"/>
              <a:t>Those above a confidence interval may be </a:t>
            </a:r>
            <a:r>
              <a:rPr lang="en-GB" sz="2400" b="1" dirty="0" smtClean="0"/>
              <a:t>evidence of QPPs</a:t>
            </a:r>
            <a:r>
              <a:rPr lang="en-GB" sz="2400" dirty="0" smtClean="0"/>
              <a:t>. </a:t>
            </a: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Identifying QPPs in Solar Flares using EMD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8771-18F3-48FA-85A8-4AE0940D9DA4}" type="slidenum">
              <a:rPr lang="en-GB" smtClean="0"/>
              <a:t>4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5760640"/>
            <a:ext cx="1115616" cy="1124744"/>
          </a:xfrm>
          <a:prstGeom prst="line">
            <a:avLst/>
          </a:prstGeom>
          <a:ln w="28575">
            <a:noFill/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92" b="97255" l="6232" r="98986">
                        <a14:foregroundMark x1="42754" y1="32418" x2="42754" y2="32418"/>
                        <a14:foregroundMark x1="43333" y1="18562" x2="43333" y2="18562"/>
                        <a14:foregroundMark x1="52899" y1="24314" x2="52899" y2="24314"/>
                        <a14:foregroundMark x1="47391" y1="7190" x2="47391" y2="7190"/>
                        <a14:foregroundMark x1="76232" y1="13203" x2="76232" y2="13203"/>
                        <a14:foregroundMark x1="80290" y1="12418" x2="80290" y2="12418"/>
                        <a14:foregroundMark x1="83913" y1="88627" x2="83913" y2="88627"/>
                        <a14:foregroundMark x1="50435" y1="95294" x2="50435" y2="96078"/>
                        <a14:foregroundMark x1="6812" y1="6275" x2="6232" y2="96078"/>
                        <a14:foregroundMark x1="92174" y1="97255" x2="91884" y2="4967"/>
                        <a14:foregroundMark x1="91884" y1="2222" x2="7391" y2="3268"/>
                        <a14:foregroundMark x1="95942" y1="42876" x2="98986" y2="50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412" y="980728"/>
            <a:ext cx="4937245" cy="547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208" y="5661248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G. Wang et al,</a:t>
            </a:r>
          </a:p>
          <a:p>
            <a:pPr algn="r"/>
            <a:r>
              <a:rPr lang="en-GB" dirty="0" smtClean="0"/>
              <a:t>“On intrinsic mode functions”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8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704" y="260648"/>
            <a:ext cx="857929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 smtClean="0"/>
              <a:t>Empirical Mode Decomposition: IMFs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888232"/>
            <a:ext cx="3528392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 smtClean="0"/>
              <a:t>Criteria for an Intrinsic Mode Functions: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 smtClean="0"/>
              <a:t>The number of </a:t>
            </a:r>
            <a:r>
              <a:rPr lang="en-GB" sz="2200" b="1" dirty="0" smtClean="0"/>
              <a:t>zero crossings</a:t>
            </a:r>
            <a:r>
              <a:rPr lang="en-GB" sz="2200" dirty="0" smtClean="0"/>
              <a:t> and the number of </a:t>
            </a:r>
            <a:r>
              <a:rPr lang="en-GB" sz="2200" b="1" dirty="0" smtClean="0"/>
              <a:t>IMF extrema</a:t>
            </a:r>
            <a:r>
              <a:rPr lang="en-GB" sz="2200" dirty="0" smtClean="0"/>
              <a:t> should differ by no more than one. </a:t>
            </a:r>
            <a:endParaRPr lang="en-GB" sz="2200" dirty="0"/>
          </a:p>
          <a:p>
            <a:pPr marL="457200" indent="-457200">
              <a:buFont typeface="+mj-lt"/>
              <a:buAutoNum type="arabicPeriod"/>
            </a:pPr>
            <a:endParaRPr lang="en-GB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200" dirty="0" smtClean="0"/>
              <a:t>At any point of an IMF the </a:t>
            </a:r>
            <a:r>
              <a:rPr lang="en-GB" sz="2200" b="1" dirty="0" smtClean="0"/>
              <a:t>mean envelope should equal zero</a:t>
            </a:r>
            <a:r>
              <a:rPr lang="en-GB" sz="2200" dirty="0" smtClean="0"/>
              <a:t>. </a:t>
            </a:r>
            <a:endParaRPr lang="en-GB" sz="2200" dirty="0"/>
          </a:p>
          <a:p>
            <a:pPr marL="0" indent="0">
              <a:buNone/>
            </a:pPr>
            <a:endParaRPr lang="en-GB" sz="2200" dirty="0" smtClean="0"/>
          </a:p>
          <a:p>
            <a:pPr marL="457200" indent="-457200">
              <a:buFont typeface="+mj-lt"/>
              <a:buAutoNum type="arabicPeriod"/>
            </a:pPr>
            <a:endParaRPr lang="en-GB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Identifying QPPs in Solar Flares using EMD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8771-18F3-48FA-85A8-4AE0940D9DA4}" type="slidenum">
              <a:rPr lang="en-GB" smtClean="0"/>
              <a:t>5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5760640"/>
            <a:ext cx="1115616" cy="1124744"/>
          </a:xfrm>
          <a:prstGeom prst="line">
            <a:avLst/>
          </a:prstGeom>
          <a:ln w="28575">
            <a:noFill/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BDABALDA4MChAODQ4SERATGCgaGBYWGDEjJR0oOjM9PDkzODdASFxOQERXRTc4UG1RV19iZ2hnPk1xeXBkeFxlZ2P/2wBDARESEhgVGC8aGi9jQjhCY2NjY2NjY2NjY2NjY2NjY2NjY2NjY2NjY2NjY2NjY2NjY2NjY2NjY2NjY2NjY2NjY2P/wAARCAL9ArIDASIAAhEBAxEB/8QAGwABAAIDAQEAAAAAAAAAAAAAAAEGAwQFAgf/xABZEAABAwMBAwQMCQkECAUEAwEBAAIDBAURBhIhMRMWQVEUIlRVVmFxgZGTsdEVMjZTdJKUobIHNDdCUnJzdcEjNeHwJCUzQ2KCs9ImRIOiwkVkw/EXJ2Xi/8QAFAEBAAAAAAAAAAAAAAAAAAAAAP/EABQRAQAAAAAAAAAAAAAAAAAAAAD/2gAMAwEAAhEDEQA/APoCIiAiIgIiICIiAiIgIiICIiAiIgIiICIiAiIgIiICIiAiIgIiICIiAiIgIiICIiAiIgIiICIiAiIgIiICIiAiIgIiICIiAiIgIiICIiAiIgIiICIiAiIgIiICIiAiIgIiICIiAiIgIiICIiAiIgIiICIiAiIgIiICIiAiIgIiICIiAiIgIiICIiAiIgIiICIiAiIgIiICIiAiKEEooRBKIiAiIgIiICIiAiIgIiICIiAiIgIiICIiAiIgIiICIiAiIgIiICIiAiIgIiICIiAiIgIiICIiAiIgIiICIiAiIgIiICIiAiIgIiICIiAiIgIiICIiAiIgIiICIiAiIgIiIChFyLtqCktr2Q9tU1bzhlPDhzz5eoeNB18qM78dKrDo9VXF5zLTWuE8GtAkkA8Z4Z9CyjSMMzc19yuFVKfjOMxaD4gBwCDq1l4t1CcVVbDEepzxn0LmHW1gBI7NJI6onn+i2KTSlkpMbFBE93XKNv25XXa0MaGsaABuAAwAgr51pbX/AJnDW1vX2PTk49OFjk1Lcqhv+rbBVuzwdUYjHo/xVhM0QJzI0de/C9tc14y1wI8RyEFW+GdVeD8frf8AFPhrVXg/H63/ABVq2hnHT1KUFXi1Be4Mur9PTbHQad4cR5R6FlGsqRpzPbrpBH0ySU3at8uCVY0KCvc+NP5/PT5eRf7lu0morRWECCvhLicBrjsk+Y4XSOCcHpC51Zp60VxJqKCEuPFzW7Lj5xgoOkHAgEbwUz4lXOZdtYMQT1sDf1WxzkBvkysbqDUlucewbjFXRDhHVjtj4shBaAcqVwaLUkbqsUN0gdb6wjIbIRsP/ddwK7gORlB6REQEREBERAREQEREBERAREQEREBERAREQEREBERAREQEREBERAREQEREBERAREQEREBERAREQEREBERAREQEREBERAREQEREBERAREQEREBERAREQFClQg4GqK6drae10ZLKqvJY2XOBG0YyfLvW9arLQ2qLZpoWiQ/HlO97z1knetbUdrlq4oqyiyLhRkvgOdxORlpz1gJaNRUlxk7HeySkrAO2p5hsuz4s8f8AO5B2sImUCCVytST1VNYayWiGZ2sy3xDIyfMMrqrRu1fDbbfLV1LXOhYO2DRnju4eXA86Cp2Cxadr7XHUTy8vUSxgSmSbBa/AzgbuBW5p2y19ivtXFH29qezaY5zt4PQAOviD17j4llqNG2K4Qulp2GLlRlkkL8t8w3haVqNzsGoKSzVFYKukqGEsOy4uZgHh1DI8Yx1YQaFk1PBLq+omf2S6KtLYoGkA7BJA3jO4eTKtFRqihiqZKaniqa2aL/aNpY9vZ8ZOQPQuVYiBrq+OPAMBJ8W5eKC5VMz6nmtZYWwul7eqmkw156d2QenoKDuWTUdDfHSspWyxyxfGjlbh2OvcSFzna9tA228nVGRr9jkxGC53jG/GPv8AEuZY+zD+UKqFwfE+o5Ah3JDDR8XAHmWx+T2GPF0n2RypqNgnxDJx96DXm1ZTs1iyR8VY2JkHY/JOYARIXZzs54Yx4/Er4N+VXHfpCb/Lf/yFWIIJUEZG9SmUGrW0NLXwmKrgZNGeh4zjyLh2aaW0XuSwS7csDmmekeXZLGfsnPQCDhdW53qitTWdkyHlHnDImAue4+IBcyyUc9wukt9rmyROcDFSwvGCyLrI6z92/jlBZAcqVClAREQEREBERAREQEREBERAREQEREBERAREQEREBERAREQEREBERAREQEREBERAREQEREBERAREQEREBERAREQEREBERAREQEREBERAREQEREBERAREQQRlc662aiu0QbVxZc05ZI3c9p8RXSUIKwLbqO2jFBc462EcGVg7bybQ3nzqW6hu1PmOt09Ul7eLqdwe0+RWYhRhBX4tZWvleSq+yKGX9ipiLcejK3ZbrZqumfHLcKN0UjS1zTO0ZHpW/NTw1DNieKOVn7L2hw9BXNfpeyPdtG2U+T1Nx9wQca22eaAyQWLVLBT52hCI2Tln3/0C6Vk04LdVS1tZVOr66Q7p5G4LB1AZOPduUzaPsMzQDb2Mx0sc5p+4rDzNoofzCrrqE9UM5wT4wcoJGm54tQyXWluTomzOby0JiDttoxluSdwOOrIWOHTNZQTS/BF5fSU8r9swugbIAfETwXP1Daa60WaeujvtfI+PZw1ztxy4D+q34NNVcsEch1BcQXNDsbQ3ZCDLbNMOt98ddDXvnkka4Sh8YBcTjeCMY4cMLNZbVDpunqzPWsMU0pk2pAGBoPRknetcaRjm3V90uFXH826XZafLjissWirDE8PFDtHqdI4j0EoNK6x0VXeYLrR6jpKSeKLk/jMkDhknhteNblRrCzU2GMqHVMh3bFOwuJPi6PvWzzWsYOfg2D6q3qW30lEMUlNDD+4wBBw36mrnNPY2nbg4n4nKjYB8vHC8Nj1TcjmSantUByNlrQ+THn3efcrPhMIORadPUttkdUOdJVVjvjVE52n+YnguwBhFKAiIgIiICIiAiIgIiICIiAiIgIiICIiAiIgIiICIiAiIgIiICIiAiIgIiICIiAiIgIiICIiAiIgIiICIiAiIgKFKhARVuo1JWi61lFRWiSrNKWh72yAcRkbj5/Qnw9e/Buf1rUFkRVv4evfg3P61qfD178G5/WtQWRFW/h69+Dc/rWp8PXvwbn9a1BZEVb+Hr34Nz+tanw9e/Buf1rUFkRVv4evfg3P61qfD178G5/WtQWRFW/h69+Dc/rWp8PXvwbn9a1BZEVb+Hr34Nz+tanw9e/Buf1rUFkRVv4evfg3P61qfD178G5/WtQWRFW/h69+Dc/rWp8PXvwbn9a1BZEVb+Hr34Nz+tanw9e/Buf1rUFkRVv4evfg3P61qfD178G5/WtQWTKjKrfw9e/Buf1zVSrzqG8wX2pkbLUUTyW5gL9oM7UdHDx+dB9azvRfMrXrW/OfsGnZX+SIh3pbu+5X2z1tVXUfLVlE+jk2scm45OMDf/nqQaGuvklXeLY/G1dihOaGn/ht9gXA15W0zNO1dI+eNtRI1jmRFwDnDbG8DzFdW0XGjq6aKKmqYppGRN2mscCW7unqQdJFClAREQEREBERAREQEREBERAREQEREBERAREQEREBERAREQEREBERAREQEREBERAREQEREBERAREQEREBERAREQEREBERAREQFBUqEFb0/8q9SfvwfhcrIq3p/5V6k/fg/C5WVBCKUQQilEEIpRBCKUQQilEEIpRBCKUQQilEEIpRBCKUQQuXLp21T3CSuqKNk1RJjLpO2G4Y4Hd0LqqEGOOKOFgZExsbRwDQAF7wpymUFE/KbRAwUVa1vbNcYnuDd5B3jJ8WD6Vk/JlS7NBWVRB/tJBGD1gDP9V0tbyUc9gqaeWqgjnAD42ueMkg5wB4xkededCVNEdPQU8EzTMwnlWnAO0Tnh08QM+JBZ1KjKZQSihSgIiICIiAiIgIiICIiAihRlB6RRlMoJREQEREBERAREQEREBERAREQEREBERAREQEREBERAREQEREBERAREQEREBERAREQEREBQpUIK3p/5V6k/fg/C5WVVrT/AMq9SfvwfhcrKgIiICIiAiIgIiICIiAiIgIiICKEyglF5LgBk7gOtcut1HaKEHl6+IOH6rTtnPkGUHVKZVYdqisrMC02OrnB4PmxG0qXUGpri0dk3Cnt7DxZTNLneQk9PkQWGaohp4zJPLHEwcXPcGgecrh1WsrPC/k4ZX1cnQynYXZ8/BeYNHW4PEte+or5R+tUSEj0Do8q7dNR0tIwNpaeKEYxhjQ32IOC66airj/q+0NpYzwkq37/AKo3hOb11r990vkwaeMVKNgeTPT6FZQPEhOEHEo9I2WkIIomSu6XT9vnzHd9y81mj7LVku7EED/2oTsY83D7l3lKCs83rpRf3bf6gMHCOqaJB5M9A8yCs1PRfnNupq9g/Wp5Nh3oPFWUqMAoK63WNDC7YuFPV0MnVNCfuI4rq0V3t1wA7ErIZT+y142vRxC25ImSsLJGNe08Q4ZC5FZpWy1e99DHG/8Abiywj0IOzlTlVnmxWUm+132shA4MmxI0L0anVFBjlaOkuMY4vhdsO9B3ehBZFKrLdY08Dg250FbQk8XSRZYOjiN/3Lq0l7tlaP8ARq6GQn9UPAPoO9B0UUAplBKKFKAiIghU3VGpaqyalpIWkOpHQtfIzG85c4Ejx7grmqNqKjhuH5QbfSVDdqOWjc0jzS4PmOCgucE0dRTsnheHxyNDmOHSDvC4GiLtV3a1Tz1sgfI2csBAxu2Wn+pWjpiplsddJp24yAn/AGlNID2rgd+yPvPpWhpauda9D3WrYCXxzkNx0EtYAfSUF8NRCJeS5WPlP2NoZ9Cyg5VLtGkKGvs0dXWyTS1dXG2Xl9s5jJAIx93HK29D1tTNBXUdVM6fsOcxskecnZ37j6PvQWpaddc6K2hhramOAPyG7ZxnHH2rcVW1XEya+afjlY17HTvDmuGQdzUHS50WTvnT/XTnRY++dP8AWXFlvOl4XPa+3EBhILuw927zLyy+6Ve0Obbi4HgRSZQdznRY++dP9ZOdFj750/1l7gtlqngjmZb6cNkaHDMQBwRnfuWT4Gtfe+m9UEGDnRY++dP9ZOdFj750/wBZZ/ga2d76b1QT4Gtne+m9UPcgwc6LH3zp/rJzosffOn+ss/wNa+99N6oJ8DWvvfTeqCDBzosffOn+sstLfrVWVDIKauhllfnZa12Sd2f6LTvDLDZqVtTWUMDY3PDAWwgnJBP9Cta40VLSamsRpaeKEufMHGNoGe0QWYHKlQFKAiIgIiICIiAiIgIiICIiAiIgIiICIiAiIgIiICIiAoUqEFb0/wDKvUn78H4XKyqtaf8AlXqT9+D8LlZUBERAREQEREBERARFBOEBMri3XVNqtMroKmdxnbgmJjCXbxnycPGudT6jvF3Zt2izgQu3CaokAHoH+KC1ZWtV3GioWF9XVQwj/jeBnyDpXDNjvdfk3K9ujaf91Rt2R9bitqi0nZ6R22absmXiZKh3KE+nd9yDXfrGjmcWW2lq6+TgORiOz5yeHoXgzaruG+KnpLZG75x3KPHo3fcrJHDHEwMiY1jRwDRgL3hBWeapqmZvV1rK0cTGH7Ef1R1Lds1tsjIGVNrp6dzTkNmA2nbjg7zvXYKqlBWssFfd6GfDIGZrYMneWkbwPIQgsMdfSy1slFHOx1RGMvjG8tG7j6QuTV60slLMYjUPkI3OdEwuA8/uWhpKFrLHXXW4SGF1c9z5Jc7JDd+8Ho3kkY9yw2uqbFbY4LLp+aqp8nE8+w0SDaOTny+xB3rnW09fpe4z0kzJYzSy4c05/UKr1vprdWaAtsd1q30sIleWva4AlwdJgbwejPoXjTjg/RN+c1nJtPLkMByGjk+C5ly/RhafpTvbKg+iV9fTW2jdU1cojibgZ6+oBUbWmobfebHEyjkdyjKlrix7dk7Oy7f5MkLfvkLblrm20VWSKZkQk5Nx7V7hk7h05wAfECn5SqaEWelqBG0SsnEbXAcGlrjjyZAQXRatxuNNbKR9VVvDI2+knqA6StpVC8NNZry2Us7D2PHGZGgjIeQCeHmQc3VuoKG8UdCKKZ222pBdG4bLgMbjjq3q63C60NrjD66pZDnOyHHe7HUOJVX/ACg08LY7dM2FjZTUBm0GgEjHDyLb1O+3w3y2STU1RVVvbCKGLZII8YP3edBvW7VdpuMwhiqDHK4gNZK3ZL89WVy9V37sS9WumgrRExs+atrTwbluM+LBK5eqautqZLdLPajQs7IHJyGRpe7xEDeF0dZwxnUOnjybcyVJD+1HbdtGN/WgsFZfrZR0sdTPVxiOVpfHvyXjxDiVr2zVFrulR2PBM5s36rJGlpd5Fzb78H02pLfIylmqq2OJwZTQBpaGYOCQeHEnzLj6vrbhJT01XJafg5zJhydRyrTJnB7XdvHX5gg7moaOtut/obe9kwtD2F87o8gOcMnDiOjc3HlXC1Lp23WeutrqWF0raiXk30znkuk3je3x78ceJHjX0TcAqjp63vvlc7UFzy4bZ7DiJyI2gnB8oP3jKDc5ry0rR8E3eto8cI3u5SMf8pXkP1XRHt46K5RjoaeTef6KzYQoK2dXNpTs3O1V1Gelxj2mjyOHFdGi1Daa/Apq6EuP6jnbDvQcFdIjrXOrLFaq0Hsmggfn9YNDT6RgoOiHAqVSK+itNneTS6jqKBw/3TZDKB/y8VitmoNTyybEFF8IwH4kz4uR2x15yAgvmVVa+kqZPyiW6qbTymnjpiHyhh2WnEm4nhnePSsnwnqs/wD0CD7U33p8Jar8H4PtTfeg2NU2QXm3kwACsh7eF/A56s9RXG0vZJ59I3C3VkMlO+aZ2zyjC3gGkHxjIXR+EtV94IPtTfenwlqvwfg+1N96DXt95uVsoYrdPYq2eenaImyRM/s3gbgdrGBuXQ0paprZS1EtWGtqauUyvY052B0Dy8Vr/CWq+mwQfaW+9VPWNwvXZlLJW05oJGsOxyU21tDIydx3IPqWVWdTfKDTv0h//wAVTLRqHU22G0cs9WOBa9nKD08R6V2pay8Vd9sJvFCylIndsFp+NuGcjJI6PSgt1/A5v3Lr7Fl/AVoaFGdJUJ/if9Ry6GoPk9cvosv4CufoT5I0P/qf9RyDS1Hf7pQX6C2WyGKV1RC1zQ5pJDi4jPHhhq2JrxdaG0R9nU0PwnUS8jBFG7IcT0kdQ6Vq3L9J1q+iu9kq19bwuF6tVVJLLTUrSWOqIycxknxcEGesumpLPFHWXKOkmpGvAmbADtNB6fEP64W1qPUkttjtk9DEyqiqye1yQXDAwAejOepcy8UVDDaWz1eobjUU05DWtbKH8pv6B044+ZRqGKOnbpWKHlBGyVobygw7GWcR1oNqtvOoLPyVZdIKR1C54bIyInbbnhv8X9F1tRXp9qpoG00Inq6p4jhjJ4k9J+5c/wDKJ8mvJMz+qwan/wBD1DY7lOdmkjOw93HYPWfT9yDja0kvzbdBFdm0roXS7TXQA5DgCMHyglWu9fKXT/8AEm/6a5n5QrjSfAbKUObLNM5r48O+KBv2vRu866d5+U2n/wCJN/00Hf6FKjoUoCIiAiIgIiICIiAiIgIiICIiAiIgIiICIiAiIgIiIChSoQVvT/yr1J+/B+FysqrWn/lXqT9+D8LlZUBERAREQEREBERAUEZUog0qy10Ff+d0kMxxjL2AkefiuO7R1JC50lsq6y3yHphkOz5wePpVlUIKwINV0Dv7OppLjGD8WRvJuI9g9K9O1W+icG3a01lIf2mgSM8zhhWXCggEYO8dSDnUN/tVwA7FroXuP6hdsu9BwV0QQRkbwubXaetNwB7IoYS79tjdl3pGCuaNKz0bi61Xmspupj8SM9BQWTKrOrtNyXzsZ9M+NkkZLXOecZacenB3qeytU0G6ejpbkwfrwP2Heg/0C9xaxomSCK5U9Vb5ekTRnZ8xHuQdGstMdTYnWpr+SYYRE1wGdnAGN3VuXEorbqekp47fHVUTaWMbAlDCXhvWBwyrFR3KirhmkqopunDHgkebitrzoKvadN1dvtV3t7qhj46pr2wHfuy0jLvSOHUtar0rWzaNorQJIRUU8xkcSTskZfuBx/xD0K44U4QV/UdikuTqeropGw3ClcDHIdwI44P+etci72DUl8p2x11TRsET8sjYCA7dxKu+ExuQQFwdR2Oa4SU1bQTiGvpXZjc74rh1H/PWu+iCk3Gw6jvAhNfVUYEMoc2JgIHlz/RdO+WSumu0F3tU8bKuFhYWSglrhv4ekqx4TCCnXGw367Q08ldV0vKQSB7YY2kN8ZLuOcLf1PZay6S26qopImT0cheGyfFOcHOfEWjy5VhwiCrVVjura2K8UNRAy5ui5OoY4Hk3nAGR1cB6B59K86Zvt7igkrK6mMsZxyLGkMA6TnO89HBXXK59ffrXbi4VdbExzeLNrad6BvQbNayokopmUjxHUOYRG93BrugrT0/T3GkoXRXSaKWXbJZyYADW4G7gOnPpXPfqapqiG2ez1VTn/eyjkmeYnj9ydh6luLT2TXw22N36lOzbeB+8eB8iCwTVEMDC+aVkbAMlz3BoA8pXDq9Y2uGUxUxlrZQcbNMwuz5DwPmSm0fbmyCWsdPXyjftVMhcM+Tp8+V26elp6WMMp4Y4mjg1jQAEFfdXamrz/oduhoIj/vKp207y4HDzhGaYqq1v+urxU1IPGKE8nH5Djj9ys2EQcyg09arcQ6loomvByHubtOB8RO8LpgYUogjCKUQQilEEYWnV2qhrpo5aulinfGMNMjdoAeQ7luog8MjbG0NjaGtAwABgBVvUw/8AEOnPpD/Y1WdVjVkNaa+0VdFRPq+xZXvexpx1Y3+lBYamnjqqaWnlBMcrCx4BxkEYKx2+hgttFHSUrSyGPOyCc4yST95XD5xXnwXqfXj/ALU5xXnwXqfXj/tQdeW00kt2hub2E1ULNhjtrcBv6P8AmKzVtHBX0r6eqjEkTx2zSuFzivPgvU+vH/anOK8+C9T68f8Aag2KPSFloqls8VKXPact23lwB68Fb9faaS4yU0lUwvdTP24yHEYO73BcjnFefBep9eP+1OcV58F6n14/7UHZuVsprrS9jVjC+LaDsAkbwvdbQ01dSupqqJssLv1Xf54rh84rz4L1Prx/2pzivPgvU+vH/ag9s0RYmBw7Fc7aGO2kccfesl6H/iXT/wDEm/6awc4rz4L1Prx/2rAyoul11DapaizTUcVM6Que54cDlhA6BhBbOhSoClAREQEREBERAREQEREBERAREQEREBERAREQEREBERAUKVCCt6f+VepP34PwuVlVa0/8q9SfvwfhcrKgIoTKCUUZTKCUUZTKCUUZTKCUXnKZQekUZTKCUXnO7P8AVTlBKhRlTlBGF4lhZMwslY17Dxa4ZB8xWTKjKDiVekbNVO2+xBBJxD4DsEHrGNy1X2O90ZzbL7JI3ojrG7f/ALv8FZcpnO9BWvhi/W+PNys3ZDRxlo5Nr/28Vno9X2ipeI5ZnUkv7FQ0s+/h967ywVNFS1TcVFNDMD0SMDvagyQzxTt2oZWSN62OBH3L2Cq5Loy2iQy0UlTQyE/Gp5SPavLqHU1BjsO4wV8QHxKpuy/ybQ4+coLMirHOauoGk3iyVEMbeMsBEjR4z1Dzr27VE1W0fA9oq6vP+8kHJx46wTxQWTKxyzxQs2pZGMb1ucAq82m1PX5FTW01uiI+JAzlH46d53Dygr3DpC3GQSV0lTXycc1EpcM9ePeg9VWsbVE8xUz5K2YHGxTMLsny8D5srF8Iajr99Fa4qKM8H1bsu+qN48671PS09MwMp4I4WgYDY2Bo+5ZuCCtR6bra0E3m81E7TvMMH9mzzkcR6F0qHTtpt+Ox6GHaHBz27TvSV08oCgBuBgY9CnCZTKApXklM+JB6RRlM+JBKKMqMoPSLzlM+JB6RedpM+JB6RRncozngg9KFBKAoJRMqM7uCCUUA5TKCUUZTKCUUZU5QEwmUBygKURAREQEREBERAREQEREBERAREQEREBERAREQEREBERAUKVCCt6f+VepP34PwuVlVa0/8q9SfvwfhcrKgxSluAwybDn5DSMZzjoyvFNA+CLYdPLOc525cZ+4AfcpmgjllhkeMuicXM38CQR7CVmCDXpKZ1NGWPqZqgl2dqYtyPFuA3JT0z4XyudUzTB5yGybOGeIYA3eXK2UQa7Kdzal8xqJXNcMCM7Oy3yYGfvQ07uy+X7Il2dnZ5Htdjy8M5862EQa0tM6SeOVtTNGGcY2bOy7y5BP3pUUz5pIXtqZoRGclkezh/Dc7IJxu6McVsog1qqmdUMa1lRNT4OdqLGT4t4O5ep4HTQujbPJET/vI8bQ9II+5Z0QYXwudTmITSNJbjlG42h4+GM+ZI4XMp2xGaR5AxyjsbR8fDGfMsyINelp308Ow+plnOSduXGfJuACikpn08ZY+pmqCXZ2ptnI8W4DctlEGtT0zoZJXOqZpg85DZNnDPEMAbvLlSync2pfKaiVzXDAiONlvjGBn71sIg1nU7jVifsibZDdnke12PLwznzrWrpqeGqg5e5GlcTui22tEvDccjJ83WuiuVqGzQ3q2up5N0je2ieOLXdHmQbk9O6aSF7amaIRnJZGW4fw3OyCcbujHFYamSCqm7DiuBhqWYcWQvbt48YIO5Va36yNJZ54K9ubnSHkhG445U5x0dI6V29P242yjnrK8t7MqMy1Lxwb048wQdaogfUQmNtRLCcjt48bX3gj7l6fC51OYhNI1xbjlBjaHj4Yz5lXo9UVlZystqsslZSsOBMZhHtHpwC1b9v1BSVtmfcsmOOJpMzDxYRxHj8XWg6MMLooGxumklIGOUfjaPlwAPuSngdBA2N08kxbnt5MFx39OAAq07VdzFvNeNOy9iY2tsz4Oz+1jZzjG9WO31sNxooqunJMUrdpuRgoOdeKd1Npm5MfUzVJMEh2ptnI7U7twAwp0xTOistG91TNKH08ZDH7OGbuAwAenpJWfUfyduX0aT8JVCdqTUdFaKZsVH2NTMia1k/Ik5AAwcncg+ix07o6mSU1Mz2v4RO2dlvk3Z+9SaZxqxP2TMGgY5Htdg+PhnPnXyKlvV2rLxRySVM1TKJ2FkbpMNcdoYGOAyr/8Lam6LBH9oCDvyQOfPFIJ5GBmcxtxsvz15Gd3iUVFM+aSJzaqaERuyWx4w/eNxyDu3dGOK4XwvqbvBH9oCfC+pu8Ef2gIO7V0zqmIMZUzU52s7cWznybwdymogdPBybaiWE5HbxkbX3gj7lwfhfU3eCP7QE+F9Td4I/tAQWB8RdTmITPa4t2eUGNoePhjPmUQQuigbG6aSUt/3kmNo+XAA+5cD4X1N3gj+0BPhfU3eCP7QEHfpoDBA2N00kxH68hBcd/TgBeaSmdTxlj6qaoJOdqbZyN2MbgNy4XwvqbvBH9oCfC+pu8Ef2gIO7BTPimlkdUzSiQ5DH7OyzyYAPpJSOmeypklNVM9r+EbtnZb5MAH71wvhfU3eCP7QE+F9Td4I/tAQd11O41Yn7JmDQ3HJDZ2D4+Gc+depIXPnikE8jAzOWNxsvz15Gd3iwuB8L6m7wR/aAnwvqbvBH9oCDu1FO+aSJzKmaHk3ZLY9nD943HIPV0Y4pV0zqiIMZUzU5BztRbOT4t4O5cL4X1N3gj+0BPhfU3eCP7QEHeqIHTQcm2olhO7t48bX3gr3LGZInMEj4y4YD242h4xkYz5lXvhfU3eCP7QE+F9Td4I/tAQWGOMsiax0jpCBgvfjLvGcDGVEMRjhbGZXyFoxtvxtHxnAxnzKv8AwvqbvBH9oCfC+pu8Ef2gIO/TwOgi2HTyTHJO1JjPk3AKYYTFt5mkk2nFw28dqOoYA3BV/wCF9Td4I/tAT4X1N3gj+0BB34oHRzSyGeWQPxhj8YZjqwB9+V4ZTObVvnNTM5rhgQnZ2G8N43Zzu61w/hfU3eCP7QE+F9Td4I/tAQd0UzuzDP2VNsYxyPa7A8fDOfOklM99THMKqZjWDfG3Z2XeXIz964XwvqbvBH9oCfC+pu8Ef2gIO7PTPllie2qmiEZyWR7OH+I5BPowlVTuniDGVEtOQQduLGfJvBGFwvhfU3eCP7QE+F9Td4I/tAQd+ohdNC6Nk8kJd+vHjaG/oyCPuUyQukgMTZpIyRjlG42h4+GPuVVrtRX6j7HNVaoqaOWdsReZNvj0YVvCDCyFzKYRGeRztnHKOxteXhjPmSlhdBCI3zyzkHO3LjP3AD7lmKxxNe1rtt+2S4kbsYBO4eZBlREQEREBERAREQEREBERAREQEREBERAREQEREBERAREQFClQgren/lXqT9+D8LlZVWtP/KvUn78H4XKyoNaopmTTQSOLgYXlzQMYJLSN/mK2AsE8BlmgkEjmiJ5cQODsgjB9KzhBKIiAiIgIiICIiAiIgIiICIiAoKlQgpFTSwSflOgD42nEQk/5gDg+XcFZNQxPmsNfHECXugcAOvcdyh9kgdf2XflJBMyPk9ndskYI/qumWgjB3g8UFH0pSXSosUBt96jhiBcDGKdri05OQSd5616sdNRxxXyonuPZELw5lUGwbGHb8kDh0noXWl0hRCR76CprLeZDl4ppi0O8y37bZKO2211BC0uikzyhecl5IwSfMgrEVovNNa2PsFzbUUMke22Goa3JBGdneCPNuVg0teH3u0CqkhET2vMbg3OySAN4z0b1oRaJpoNuOC5XGKnee3hZNhrm9IOOIVgoaSG30kVLTtDIoxstH+ek8UGrqP5OXL6NJ+EqdPD/AMP276NGP/aFGoz/AOHbl9Gk/CVOnvk/bvo0f4QgmWx2yWqZUuooRPG8Pa9rcHaByDu48F0ApRBCKUQQilEEIpRBCKUQQilEEIpRBCKUQQilEEIpRBCKUQQilEEIpRBCKUQVjXX5hbv5hF7HKzBVnXf5hbv5hF7HKzIIKxU7Zmtfyz2vJe4twMYbncPMFmKwUpnLZOyA0ESODNnpbnd9yDYREQEREBERAREQEREBERAREQEREBERAREQEREBERAREQFClQgren/lXqT9+D8LlZVWtP8Ayr1J+/B+FysqDXnjkfNTuZKWNY8l7f2hskY9JBWdYZhNysBiLQwOPKA8SMHGPPhZgglERAREQEREBEUIJRQiCUUIglFCIJRQiCUUIglFCIJUFEQUL8pBqqd1LNDUTMhmY6KSNrsNyN43eME+hZfybPqZ6erfNO+SNmzHG1xJDcA8PNhdL8oFJ2TpqSQDLoHteN2d2cH258y9aCpDS6Ygc4ODp3OlIIxgE4HpAB86CyKVCIJRQiCUUIglFCIJRQiCUUIglFCIJRRlEEoiICIiAiIgIiICIiAiIgrGu/zC3fzCL2OVmVZ13+YW7+YRexysyCCscEj5GvL4nRlry0Bx4gHcfOshWKmnM7XkxPj2JHMw8Y2sHGR4igzoiICIiAiIgIiICIiAiIgIiICIiAiIgIiICIiAiIgIiICgqVBQVuxdpq3ULXbi8wuA6xskZVkVatny6u38CNWUIME75mywCKMOY55Ehz8UbJwR58LOPGsM0j2SwNbEXiRxa52fiDZJz494A86zBBKIiAiIgIiIC4erLjVWy1NmonNbM6VsYLm7Q3ruKta7/uaH6VH7UE9ias75W8f+ifcnYmre+dv9SfcrGhQVzsTVvfO3+pPuTsTVvfO3+pPuW3V6mtVFPUw1FUGS0+ztsIOTnhgdPmWf4dt3wV8J9kDsU8HkEEnhjB35yg5vYmre+dv9SfcnYmre+dv9Sfctq36otNyqRT01T/bHeGvaW58mVt3S7Udpp2zVsvJtc7ZbuJLj4gg5XYmrO+Vv9SfcnYurO+Vv9Sfct61agtt3lfFRVG1IwbRYWkHHXvWrZ5GG/XRrbnPUva4Zp3tIbD4hk4Pmwgx9i6s75W/1J9ydi6s75UHqT7ltXHU9ottTyFTVASj4wY0u2fLhcjSVyfcL/d3iqlmpQQ6IPc4hoyeAPDdhBu9iat752/1J9ydiat752/1J9y6tsulLdYXzUby9jHljiWkbwlvu1Hcn1DKSQvNO/Yky0jB39fkKDldiat752/1J9ydiat752/1J9y2bhqm026pdBU1B5Roy4MaXbPiOOBXRoK6nuNK2ppJBJE7g4ezyoOBVWzVFXSy001xoDHMwsdiIg4IwehKW2aopKWKmhuNAI4mBjQYiTgDA6FZycBcSt1bZ6GqkppqomSM4fsMLgD1ZCDB2Jq3vnb/Un3J2Jq3vnb/Un3LqsutI+2fCMby+lDdsuY0kgDju47kobrR3CgNbTzDsdudp7u12ccc54IOV2Jqzvnb/AFJ9ydiat75W/wBSfcoumqaH4BqKyjqXbTi+GFwjO+QNz0jyb1h05qGnj0oytuFTI90TyyaRzS45LiR5dxCDP2Jq3vnb/Un3J2Jq3vnb/Un3LatuqLVc6sUtLOXTOBIaWFucDPSvFZq2z0VS+Caqy9hw7YaXAHqyOlBg7E1b3zt/qT7k7E1b3zt/qT7l1xcqV1tNwbKDShhkLxv7UBaE2rLJDFDI6vjIlGQGZcW8PjAbxx6UGv2Jq3vnb/Un3J2Jq3vnb/Un3LardUWihjifLWMc2UFzDF2+QN2d3j3eYroUVdT19IyqpXiSF4yHcPLxQcXsTVvfO3+pPuTsTVvfO3+pPuWSo1jZKeaSJ9US6MkOLWEjI8a69FWQV9KyppniSKQZDgg4nYmre+dv9SfcnYmrO+dv9SfcrGmEFYtNdd26mktdzqIJmilMwMTNnftAD+qs4VZj/SPL/L//AJhWYIJREQEREBERAREQEREBERBWNd/mFu/mEXscrMqzrv8AMLd/MIvY5WZBBWKnqGVDXuj2sMeWHaGN4OD5lmKwUtRHUtkdFnDJHRnIx2wOD96DYREQEREBERAREQEREBERAREQEREBERAREQEREBERAREQFClQgrVr+XN2/gRqyqtWv5c3b+BGrKgwT1Aimgj2HO5Z5bkcG4BOT6FnCwzVEcUsMb87Uzi1uB0gE+wFZgglERAREQEREBVrXn9yw/So/arKq1rz+5YfpUftQWRERBTKC2U1dry8S1UYl7HDNljhlpJaBkg+Ra2oJHM1jb6OChdUU9PEJGUbDsNc7tjtDo6vQVYbba6im1Hda6TY5Gq5Pk8HJ3DBz51i1JY6ivnpa+3TNhr6QnYJ3B4PQT6fSUHDvsFyujIZKbTr6arhkbIycSMJ3dBxxC6F9oLq67Ul5oqWGcxU4Y6mkO9pJJJHRnf9yS23UV4liiuk9NSUjXbT20jnB7/FklbN4tFxbX09wscscc0cfJPil+I5u7H+fIg5duu1DWaop31lsqLfXbBYzJw12esYB8imyyOi1NqWVnxmNLh5slbcVnvFzvdLW3w00cdHl0TKbO927r8g9C2bPZqikv8AdqycRmCrOGAHJIyeIQaOhKKmqrHLVVMDJpqiZxkfI0OJ9PlPpWLSNGyg1HfKaIgxx4DcdAyThbENpvtjknhsjqOajleZGsqNoGI9Qwf84WTStguFqrq6evlZKagDt2uJJO8knPlQYfycf3PVfSXewLV0pK+GDUksbsPZI5zT1EbXuWxT2W/WSWop7NLSvo53bQM+dqMnqx1DHFb+nbBLa3XGOplFRFUuadvpduO1kdG8lBwdKVlXHZcRWF1aJHuLp+UaNvJ6c793BdTR1FX0lbc31NG+kpp3h8URcCGkk5Ax4sKKe1agsZfTWaSknonOLmNqQQ6PPkxldLTtsrKEVFRcqjlqupftODSS1g6APSg3bxUPpbRWVMWOUihe9ueGQMqoaaq6tlhhYzTrqtr9ovm5Ro5TtjvOR5vMu3ZamrudTeqS4bMtJHJyUZawBpac5GRxOMZ6lo0tr1LZmS0VrkpJqPaJhdPnajB6seXpyg96Qo7hR19eyajko6GXt4oXvDg053geb+ir162Lbep7FDXGntlU9sk2RtckTvIB444K12+0XO3Wqtk7IFXdagdq97yGszgDHHhvPDfuCUOlYGWSopKt7paisaDUTE5O0OGPEDwQZ7vRwUekaylhYBFDSuDRgfsnf5VV6jA/JVAQMEv3+sKsdDbrm/TNRariYhJyJhilY7IIIIGRgcNy4zNO3x+lqi0T9jkNcw04a7gNol2T6EG/Wx09l0Wayhpoo5xTMaJA0bXbkAnPnytOyVFVT2Smgj0w+eJ0QcZDKz+0yM53jgcq1NoI5bQygqmh7OREbwOnAxuXAgodT2mHsO3zUdVTN/2T6ja22N6BuONyDQttDX2/Sl+irKd9PEWOdBG521sgg5HHyLpaOttHzUie6nje6pY4y7TQdreRg+LCzU9hq4tPXCmmqeyK2sa4ue5x2QSMADPQt7T9BNbrBTUVRs8rG0tOycjeSf6oK9+TmhpZrLPPLBHJK6dzC54ycBrd2/yleNNyQ00GpLfUTOit9LI5odntmNO204PXhox4/Ku1o60VNltElLV7G2Zi8bByMEAf0Wpb9Mycrf21+wYLlLtM2XZIG04g+I7wfMg0LVdoY6UUdl07U1VKMhs0mBynWSSMcc9Po4L3+TsyCovMT2GIMlbiEHIjOX5A9GPMtimoNVU1Ey2RzUDadjeTbU4dygb0HjjIWbRmnqqwvr21Lo3tlLOTcw8QNriOjiEFpREQViP9I8n8v/8AmFZgqzH+keT+X/8AzCswQSiIgIiICIiAiIgIiICIiCsa7/MLd/MIvY5WZVnXf5hbv5hF7HKzIBWOF0Tw4wlpAeQ7Z/azvz417K8Qxxxhwia0Bzi52z0knefKgyoiICIiAiIgIiICIiAiIgIiICIiAiIgIiICIiAiIgIiIChSoQVq1/Lm7fwI1ZVWrX8ubt/AjVlQYZpYmSQtkIDnuLWZ45wTu82VmCxSiHlYeULNsOPJ7R35wc482VkHBB6REQEREBERAVa13/csP0qP2qyrRu1qp7xSdi1W3ye0HdocHI8aDdCKunRduPGpr/tBUcy7d3TX/aCgsaKucy7d3TX/AGgpzLt3dNf9oKCxoq5zLt3dNf8AaCnMu3d01/2goLHhMKucy7d3TX/aCnMu3d01/wBoKCxoq5zLt3dNf9oKcy7d3TX/AGgoLHhRhV3mXbu6a/7QU5l27umv+0FBY1BAKrvMu3d01/2gpzLt3dNf9oKDvxRRwsDImNY0fqtGAsirnMu3d01/2grnz2G1Q3qmtpkuJkqGOeHioOABlBc1GFXeZdu7pr/tBTmXbu6a/wC0FBYsKcKucy7d3TX/AGgpzLt3dNf9oKCxoq5zLt3dNf8AaCnMu3d01/2goLGmFXOZdu7pr/tBTmXbu6a/7QUFiwmFXeZdu7pr/tBTmXbu6a/7QUFjRVzmXbu6a/7QU5l27umv+0FBY0yq5zLt3dNf9oKkaLtw/wDM1/2goMcZ/wD7GlP/APn/APyCsy49r03RWqtdV0753zOYYyZZNrcSD/RdhBKIiAiIgIiICIiAiIgIiIKxrv8AMLd/MIvY5WZVnXf5hbv5hF7HKzIBWGnp4qdrxE3Ae9z3b85cTkn0rKehYaamjpWvbHnD5HSHJzvJyfMg2EREBERAREQEREBERAREQEREBERAREQEREBERAREQEREBQpUIK1a/lzdv4EasqrVr+XN2/gRqyoMM0MUksL5AC+NxdHv6cEHy7iVmAwFr1EUL56d8jsPjeTGM4yS0j2ErYCCUREBERAREQERcy+3b4Ho2VHIcttStj2dvZxnpzgoOmijKIJRQiCUUIglFCIJRQiCUUIglFCIBVauHy+tP0eT2FWVcyotPL3+kunL7PY8bmcnsZ2sg7853cepB01KhEEooRBKKEQSihEEooRBKKEQSihMoJRctt32tRutHIY2afl+V2/GBjGPHxyumglERAREQEREBERAREQEREFY13+YW7+YRexysyrOu/zC3fzCL2OVmQQVhpYHQNkDpXS7cjngu/VBOceQLMeheImyNDuVe15LiQQ3GBncOO/HWgyoiICIiAiIgIiICIiAiIgIiICIiAiIgIiICIiAiIgIiIChSoQVq1/Lm7fwI1ZVWrX8ubt/AjVlQYZoI5ZYZHjLonFzPESCPYSswWvUUzJpoJHFwMLi5oGMElpG/wAxWwOlBKIiAiIgIiIC5l+tDb1QCldO6DEgeHtGSCF00QVvm5c/CSt+oPenN25+Etb9Ue9WREFb5u3Pwlrfqj3pzdufhLW/VHvVkRBW+btz8Ja36o96c3bn4S1v1R71ZEQVvm7c/CWt+qPenN25+Etb9Ue9WREFb5u3Pwlrfqj3pzdufhLW/VHvVkRBW+btz8Ja36o96c3bn4S1v1R71ZEQVvm7c/CWt+qPenN25+Etb9Ue9WREFb5u3Pwlrfqj3rUlt9VFcobe/U9f2RM0vYOTGCBx3q3Ks3H5e2kf/byewoPfNy5+Etb9Ue9Obtz8Ja36o96salBW+btz8Ja36o96c3bn4S1v1R71ZEQVvm7c/CWt+qPenN25+Etb9Ue9WREFb5u3Pwlrfqj3pzdufhLW/VHvVkRBW+btz8Ja36o96c3bn4S1v1R71ZEQVvm7c/CWt+qPenN25+Etb9Ue9WREFb5u3Pwlrfqj3qRp25+Elb9Qe9WNEHBtWnZKC6vuM9ymrJXQmL+0aBuyD/Rd1SiAiIgIiICIiAiIgIiICIiCsa7/ADC3fzCL2OVmVZ13+YW7+YRexysyCHdCw0kLoGyB0zpdqRzwXfqgnOPIOCzFYaRk7GyCokEhMji0gYw0ncPMEGwiIgIiICIiAiIgIiICIiAiIgIiICIiAiIgIiICIiAiIgKFKhBWrX8ubt/AjVlVatfy5u38CNWVBgng5WaCTlHN5J5dgcHZBG/0rOFgmjkdLA5kuwxjiXtx8YYIx6SCs4QSiIgIiICIiAiIgIiICIiAiIgIiICIiAiIgIiIIJVauHy+tP0eX2FWORu3G5oJGQRkdC+J1FVcGXItdUzuqYnGNrto7Q34wEH24HKlYKSIwUsULnmR0bGtLzxdgYys6AiIgIiICIiAiIgIiICIiAiIgIiICIiAiIgIiICIiAiIgrGu/wAwt38wi9jlZlWdd/mFu/mEXscrMggrHA6Vwfy0YYQ8huHZy3O4+hZCsFI+d7ZeXjEZErgzHS0HcfOEGyiLTuVypLVTGorJRHHwBwSScZwEG4sUs0cIDpZGMBOAXOAyuHS6ystRK2M1D4S74plYWg+fgvOsW22SipfhKaaKPlwWOiAOTjp8SDvvkZGwvkcGtHEuOAohninaXRSMkA4ljgQvnurb7R1t2pqB804oaeQtqmNGMkHHn4LVuF6tVJR0lLYHzwxCflJ8ggvG7pPHp3IPpkk0cLC+V7Y2Di5zgAvbXBwBBBB3ghVq911qu+lHVM8s8dE94w9jO2BB6vKtya+W20Q0EE8r2MnjHJOc39UADJPRxCDtoq5BrexzTcmKlzN+A57CGnzrtVFZBTUjqqaRrYGt2i/owg2UXBotW2iteWsndGegysLQ7yHgt+0XalvNK6poy4xteWHabg5AB/qEG+iIgIiICIiAiIgIiICIiAiIgKFKhBWrX8ubt/AjVlVatfy5u38CNWVBhmExmgMRaIw4mQHiRsnGPPhZQscpl5SLk9jY2v7TaJzjBxjx5wsgQSDlFWbxXXd2p4rXbKiGFr6XliZWbW/acD7AvfYmrO+lB6k+5BY0Vc7E1Z3zoPUn3J2JqzvnQepPuQWNFXOxNWd86D1J9ydias750HqT7kFjRVzsTVnfOg9SfcnYmrO+dB6k+5BY0Vc7E1Z3zoPUn3J2JqzvnQepPuQWNFXOxNWd86D1J9ydias750HqT7kFjRVzsTVnfOg9SfcnYmrO+dB6k+5BY0Vc7E1Z3zoPUn3J2JqzvnQepPuQWNFXOxNWd86D1J9ydiar76UHqSgsaKudiar76UHqSnYmrO+dB6k+5BY0Vc7E1Z3zoPUn3J2JqzvnQepPuQWMr5vXWnZ/KVDG1mWTStqAAf8Amd94crL2HqzvnQepPuWnLYdRS3SC4vuNCaiBhYw8kcYOc9HjKC3hFXOw9Wd86D1J9ydias750HqT7kFjRVzsTVnfOg9SfcnYmrO+dB6k+5BY0Vc7E1Z3zoPUn3J2JqzvnQepPuQWNFXOxNWd86D1J9ydias750HqT7kFjRVzsTVnfOg9SfcnYmrO+dB6k+5BY0Vc7E1Z3zoPUn3IaTVnfOg9SfcgsaKudiar76UHqSnYmrO+dB6k+5BY0Vc7E1Z3zoPUn3J2JqzvnQepPuQWNFXOxNWd86D1J9ydias750HqT7kFjRVzsTVnfOg9SfcnYmrO+dB6k+5BY0Vc7E1Z3zoPUn3LHUxaqpqeWZ1yoSI2OeQITk4GUFnUrl6crJrhY6arqHB0srcuLRgcSF1EBERAREQVjXf5hbv5hF7HKzKs67/MLd/MIvY5WZBBWCknfUNkL4XRFkjmAO/WAOA7z8VsFa9JUipbIQxzNiR0fbdOycZ8iDYVd1da624RUctAGSS0swk5F57V/DiOnh95VjXA1TR3SeOlqLTIeVppOUMW1siThuO/B4cD1oOLWX2CoiZR6msc1OwEB0oBLW7xggjePMV711yIsltFMWmETMEZacjZA3YPSorZdQajo326W0No2SEbc0rzhuCDuHmWXUtkqGafttDQxyVHY0jdogb8YO9Bi1FBENX2EckzEh7ftR22/p61617BDGbQGRMaOycYa0DduW3fbfV1GqLHURQPfFCf7R4G5u8cVk1naq25UtLLQtY+Slk5TYccF27o9CDxryNkWk5mRsaxgkZhrRgDtlxdTUra2r0xSv8AizRtafIdnK6N5ddb5pGZktskhquVbiIby4Ag5HiU3O21kt101Iyne5lMG8s4DczGzx9BQbOs7dRM0vVPZSwtdEGlhawAt7YDo8pXHusr3aY03RZPIVRjbK0frNGN3k359Cs+rKaas03WQU8ZkleGhrW8T2wK5VXZmVelrXR1EzaOviY3kDI7BDwN4/z1IOtfLdSzaeqqUxMZCyEuYGjAYWjIxjhghcr8m3yck+ku9jVhrucdfbprfXw09JA1mZqwPyHNG84A68b+HSs/5NwRpx+RgGocR6AgtiIiAiIgIiICIiAiIgIiICIiAoUqEFatfy5u38CNWVVq1/Lm7fwI1ZUGKV0jXxhsYc0uO27axsjB346d+B51lG5YpZHMkiaI3OD3EFw4NGCcn2LKEFZn/SPT/wAuP43Ky8FWpv0kU/8ALj+NysvUg1KC6UdyMwo5uVMDtiTtSNk9W8KIrrRy3OW3MmzVwt23x7JGG7t+cY/WCrmgf9pefpXvS2/pOuv0VvsiQdV+rLHG15fcGN5N+w5uy7aB8mMkbuOF0LfcqS50/L0UzZo84yOjyg7wqjoe30lRV3SpngZLMyoLGueM4BznGetZbXSR2j8oE9NSDFPU05eY2ncw5B4eUHHicg7HO6xchy3wjHsbezjZdtZxn4uM48eMLpUFxpblTCoop2TRnpaeB6iDvHnVN/Jza6Oe3z108DJZhMYgXjOyNlp3Dx7SiCM2PVl4it8RLDRPmZG34rXAZAx5dw8qC119/tVukEdXXRRvJxsAlzh5QMkedbVNWU1VDy1NPHNHj4zHbQ+5fNNM3PsSCeQ2Ka5TTPPKTAFwxuOMbJ68+ddXS76huoa57LXPQ0dTCSY3MIa0gdG4Dr9KCwjWFhLGv+EWYccAbDs9HEY3celdzKomgLPbq6zzVFXSRTSmcszI3OAGg7uriVeyEHPuN8ttrIFdVxxOO8N3udjyDJXu33egubC6hqo5sby0HDgPG07x51WJauz098q6iCjrbvWPxtOZGJGRHhgHdj0dCw6ednXE/wDq8W4mm3wAjjuOTjdvygskuprPAJjLXMZyEhikBa7IcOIAxk8OI3LZt13oLqwuoalk2OIGQR5QcEKqaVoKWq1Vf554myPgqXBm0MgZe/PsC3qSkgoNeyx0cTYWPoNtzGDZaXbeM4HkQda46htVrmEVdWNikIzshrnEDx4Bx51zqC5sr9YkUlaZqQ0IfsskJaHbXHHQcLS0VDFcn3G51sTZql85btPGQ1uOAzwHuCWW3xW78oFfDBsCN1MZA1p+Jkt3Hq9xCC5YCquiquoqam8CpqJZRHUbLBI8uDRl24Z4K1r5xbKyags2qKimJErZwGkcW5cRnzZygulXqC1UNQIKmuijl4Fuc48uOHnWSqvFBSUIrZahppiQ0Sxgvbv4b259K5unrJbxYaZ76WKWSpgbJM97Q4vLhk5J6N64Vit3L0+o7Iz83ZIRG52SA4E49gQXSsuFNRUTqyplDKdoBMgBcMEgDh15Ch1xpW274QdLil5PlNvZPxeOcYyqRJVyXvS1ntFM9raiocYnHgAIhk582CtaG6h2j22Jr2mtfU9jNaCfi7QOT4uIQX4XSi+D217qljKV4y2R+Wg+nesVBfrXcnmOjrY5Hj9Te1x8gOCVU9XTtp73a7YKF1VRwQ8o2ljJy87wAcZyBsg+lad2r5a2KJ1Hpeoo6uBzXRVDIz2mDnhsgEeVBfK67UNulhjralkDpg4sL8gHAyd/AcelLbdqK7RvfQziVsZw47JGPSAq3qWkF4vmnYZo9hk2298b9x2QGuLTjpwCFaaOhpqFjmUdPHA1xyWxtDQTwzgIM0sscLC+V7WMHFznYA85XNg1JaKmqdTQ18L5QcYzgHyE7j5iVWvykzyh1uptlzoHuc5zBkbRGAB95Wjcq4V1pNFHpSohIbiKRrCSwjgfi7/GgvVxu9DaxEa6oEIldssJBIJ8oG7zrTh1ZY5p+RZcYg7OMuBa36xAH3qp3wy1lj022uie2R0pikZIC1xAIbv4HeBnzrt6vtFvp9KVBho4mGnDTGWtwWkuAO/iePSg71TdaOlq6elmm2Zqk4ibsk7XnAx6V6r7hS2ymNTWS8lECBtYJ3nowN6q9wilm0barozbfVULY5xgnLhu2hu8W/PiXm/1UWpLparRRy7UEmKmZ4GQG4yB4jjO4jpCC1zXClgpW1M9RHFC4Ah8jtkHPDj7FgoL1bbm9zKKsjle3i0HB8uDx8qpuoK0O1i6Ca2PuENHCBHTx5wCQCXEAHI34x5FrXWqqLhU0U1Hp2ooZ4JAeVZGfi7t25oG77kFhqaqob+UOkpRUS9jupi4xB52CcO34zjoXer7pQ2xgdW1McIPAOO8+QDeq3U/pNo/opz6HKNIQRXo1t2uUImqTUGNolG0ImgA4Gf3seZBZ6G50VxZtUdVFMBx2HZI8o4jzrSfqiyxcuJLhG10Dtl7SCHZzjcMZPmyuDVU8Vo/KBQOo2NibVsIkY0YHSNw8wWLSVspKu/3ioqYWyvgqSIw4ZDSXOycde5BbbddqG6xl9DUtmDTggZBB8hwV5uF5t9sGa2riiP7GcuPkaMk+hVmopG238oNEaGNsbKmI8qxjcDG/JI8oC4lquZivNxq3Waa5TSSkAgE8mMncRg7+HoQfR6K40dfHt0dTFM3idh2SPKOI8607hqS022pNPV1jWTAAlgY5xGeGcA48iqlkknfrGKqgs1Rb6eaMskYWODAcE5+KB0Dzr3yFdY664TVlkbcqeaQuMww92Cd2453Yznd50F3pKunrYBPSzMmiP6zHZHk8R8S8XT+66v+C/8ACVw9HVFnnNa+0CeLbkDpIJcAM442QNwHH/OF3Ln/AHVWfwX/AISg52jfktQ/uH2ldxcPRvyWoP3D7Su4gIiICIiCsa7/ADC3fzCL2OVmVZ13+YW7+YRexysyAVhpqiKpbIYjkMkdG7I6QcH2LMVigfE8OMTmkB5Dtn9oHf50GZQpRB5wpwpRBGEwpRB5wpwpRBGFydRWWO+W7sYyGKRrg+OQNzske8ZXXUFBUXaf1FVNNNW31ppXgtfycfbOaeI4DoVlt1FDbqGKjpm7MUTcNzxPjPjPFbOEQSiIgIiICIiAiIgIiICIiAiIgKFKhBWrX8ubt/AjVlVatfy5u38CNWVBhmmbFLDG4OJlcWtwMjgTv8wWULHLNHHJEx5w6RxDPGQCfYFlCCszfpIp/wCXH8blZlWZv0kU/wDLj+NysyCmQWbUNlrap1qdRzwVUheRKCC3JO/zZ/wWxp+xXSh1HVXK5TxTmeEtL2E5JJacYxwAGFa8JhB860z8NxyXSSztpZW9kkPjnzxyd4wQrLYrHU0lxqbpcqhs1dUDZIjzsMbkHAzv6B6FuWSyRWcVXJTPk7IlMh2sbvEMLpkZQfN9GMvsdpnmtHYksbpth0U+cggDeMEDgR6FarHYpqO4VVzr5mzVtUMODG4YxvUM7zwHoW1YLJFYqKSlglfK18pky8DIyAMbvIurhBTYbPftPS1DLGKWqpJn7YjnyDGfFvHi3+ILpWay1sM09fdKozVswLQ1rjycY6gFYMKAEHC0daKmy2mSmqywvdMXjYdkYIaP6Fd4oiCm09p1BYaqpbaGUVRT1MpeTNkFnlwR/VZrbZLzDqhl2q56aQTRls7Y8jZ3bgM8RkN3q2YTCCv6es9VbbveaqcsMdbNykeyd+Npx39Xxgtj4Nn51m55ZyHYgh479raJ4LsYTCCq1FsvVpr6mosHY0sFS/bfTTDGy7pIOR7VNist0p9Q1F1uT6cuqIdlwiyNk5G7HiAVowpwghVmyaclporxBX7BhrpCRsOydk59B3qz4RBU6ek1Rao4aGjdQ1VMwbLJpgQ5g6AQD710tN2N1mp5uWnM9RUP5SVwGBnxLtYTCCoWPSUls1NPXOMfYzS807W5yNro8WBuUQ6SfHrI3Mck2iDzK1gPbbWOr97JVwwmEFf1DY5q2op7lbphDcaYYY5x7Vzd/an0n0laLrfqS9SxxXaSCipI3Bz20zjtS/ecK3YTCDj1dsklvtprItkQ0bZQ4E7+2bgYXXU4RBxtS2MXujjY2XkZ4X7cUmM4PUuTLTauuEBoKh1HTQkBr6iMkucOnp6fIFbyMphBV7vpuaentEFG8FlFKHPMrt5G4k+M7l1NSUM1zsVVR0+zysoAbtnA3EH+i6mEwg51soDT2KnoKkNcWwCKQA7juwVw9H6WqLJWVVRVyMc5zQyPYdnLc5JO7cdw+9W3CIK9d7FUG6NvFolZFXhuy9sgJZMMYwccOj0DqWq223+71dK+8vgpaaF5c6CmeQZMcM7yMefgSrXhMIK/PZ6l+sqe7NLOx44TG4bXbZw7o861p7VeLTW1VTYXQTRVT+UfTT7tlx4kHI/orSAowgrVBYKyovTLzeZojURtAjhgzsMwD0nP+Sq/Yo7uLzeZ7Q6ncWTua+GfOH5c7GMeRfRseNcu0WSK1VNbNFK95q5OUcHY7U5J3elBo2qy1hvJvN2liNWWbDYYAdhm7HEnf0+lactlvFnuVXW2E088dUdp9PNkAHOd28ZO89I4q3YUYQVy0We5SXM3S9VDTMG4jp4ieTj9/wDitbsDUdnqqhtp7GqqSeUvaydxzHnzj/PQrbhMIK7pyx1NHWVdyuUkb62q3FsQ7Rjc8B6B6F2Lp/ddX/Bf+EraAwtW6f3XV/wH/hKDnaN+S1B+4faV3Fw9G/Jag/cPtK7iAiIgIiIKxrv8wt38wi9jlZlWdd/mFu/mEXscrMggrHA2JofyIYAXku2f2s78+NZCsVPTxUzXiJuyHvdI7fnLick+lBnREQEREBERAREQEREBERAREQEREBERAREQEREBERAREQFClQgrVr+XN2/gRqyqtWv5c3b+BGrKgwzTRRywskID5HFse7O/BJ8m4FZQVilMIlh5TY2y48ntDfnB4ebKygIKnepaqg1lBcIrdVVkTaPkzyDC7BLnFZ+ddX4N3X1J9ysuFOEFa511fg3dfUn3Jzrq/Bu6+pPuVlRBWuddX4N3X1J9yc66vwbuvqT7lZUQVrnXV+Dd19SfcnOur8G7r6k+5WVEFa511fg3dfUn3Jzrq/Bu6+pPuVlRBWuddX4N3X1J9yc66vwbuvqT7lZUQVrnXV+Dd19SfcnOur8G7r6k+5WVEFa511fg3dfUn3Jzrq/Bu6+pPuVlRBWuddX4N3X1J9yc66vwbuvqT7lZUQVrnXV+Dd19SfcnOur8G7r6k+5WVEFa511fg3dfUn3Jzrq/Bu6+pPuVlRBWuddX4N3X1J9yc66vwbuvqT7lZVzKK6Oqb5cbeYg0UYjIeD8babnh0IObzrq/Bu6+pPuTnXV+Dd19SfcrKiCtc66vwbuvqT7k511fg3dfUn3KyogrXOur8G7r6k+5OddX4N3X1J9ysqIK1zrq/Bu6+pPuTnXV+Dd19SfcrKiCtc66vwbuvqT7k511fg3dfUn3KyogrXOur8G7r6k+5OddX4N3X1J9ysqIK1zrq/Bu6+pPuTnXV+Dd19SfcrKiCtc66vwbuvqT7k511fg3dfUn3KyogrXOur8G7r6k+5OddX4N3X1J9ysqIK1zrq/Bu6+pPuTnXV+Dd19SfcrKiCtc66vwbuvqT7lhq9S1lRRzQjTt0aZGObkwndkY6la0wg4+lIZafTlHFPE+KRrDtMeCCN54grsqFKAiIgIiIKxrv8wt38wi9jlZlWdd/mFu/mEXscrMggrFTU7aZsjWue4PkdIdo5wXHOB4lmK16SnNO2QGR0m3K6TtujJzjyBBsrVrrhSW+NslZOyFjnbIc87sraVP/KS3atFK3OM1AH3FB3DqG0NnEBuNMJD0coMengtqrr6WhpuyKqZsUOQNsndv4LkP0pan2R1FFSxsL2ZbKRl4d0HPHiqaKqaf8nc0Uxy2nq2xsdno448xP3oPoEN/tVRVNpoa+CSV5w1rH5zu8SyV14t9uc1tbVRwucMhrjvI8ir9usdBbNNR3PsNhroKY1O2XO+OGkjpWroq0w3SGa83NraupllIbyg2g3HHdwzn0YGOKC20NxpLhGZKOojmaDgljs48vSFNbcqO3s26ypigB4bbgCfIOJVTrKWGxa1tnwczkY60FksYPanfjgsVoo477rC51dfGJY6V2zHG7eAQcDd04DT6UFuobvQXHIo6uKZw4ta7ePNxU190obc1pramODa3NDjvPm4rmT6Xpm3iluVA8UUsT8yNjZ2srekYyAN2d6rFNV26p1Pcau9RSzuil2YWNjc9jQN28AY4AcUF5obrQ3EONFVRz7Pxgx28ebipr7pRW5rH1tTHCHnDdo7z5lSp6igg1HQV1ipZ2PfLsVDORcxhacDOMYB3+TcvWpI5KPVDrlcbfJX20RgNBblrDjp6OI6etBcaC7UFy2xRVUcxZ8YNO8eZTXXegtxArKuKEngHO3+jiqvpx1hud8jrrbytFUsYQ+kADWvBBBO7jxzu6huWpdmyWrUlVcrpbDcaWTHIy43RDG4Y4Z6N/VnpQXOgu1DctrsKqjmLfjBp3jzLdVOsAsFxvbbhapJKaZjDtUoaGBwOckjh09HUFcAg9IiICIiAiIgIiICIiAoUqEFatfy5u38CNWVVq1/Lm7fwI1ZUGGaOJ8kLpAC9jiY89eDnHmysywzQRyzQSPztQuLm4PSQR7CVmCCUREBERAREQEREBERAREQEREBERAREQEREBERBBVctHy11B+7T/gVgllZDG6SV7WMYC5znHAA6SSqna7rbo9W3ud9fStilbBsPMzQ12Gb8HO/HiQW9SoBypQEREBERAREQEREBERAREQEREBERAREQEREBERAREQEREFY13+YW7+YRexysyrOu/wAwt38wi9jlZkArXo45YmSCaXlC6VzmnqaTkDzBbBWvSCoDJOyXNLuVcWbPQzPa/cg2VTvyk5FnpS0ZIqBjy4KuKrusbTVXehp4qNrS+OYPO07GBhByKrVVwnt76FllrIq2SPYBwcAkYyN3UvN5sklq0EKFuZZuVa9+w3O8nfjyf0V3Y3DADxAwveEGlTQMms0NPMzLJKcMe09RbghVK3tuOi3VEElHLX0UztuN8A+KcYOR0bsehXrCjCCoUMVVqPUFNd56V9JSUjdmNkvxnu37/EFidFctN36urKegkq7fVHbdye9zTx4ceJKumExuQVCirLpqO7wTxxz0FupSHPa4kGZ2QcHr4f5yschqdKXetqm0UtXR1ztsGHjG7J3H0q6YTCCoUV1vN+vNO6lgmoLdCQ6YyNGZDnhkjpxjd41lutwu1lu0k74JK61zNAaxgGYjuzwHl/yFacJhBRKeJ+oL9b6uitb7bFSP5SaVzNnlN4OzuAzwI863a26Xmx3Wd9bTvr7fUOPJckN8YycA7uo439St+FGEFEoqOe9aio7rRW51spYMcoXANMhBJIAHHPDKvYU435QDCCUREBERAREQEREBERAUKVCCtWv5c3b+BGrKq1a/lzdv4EasqDBPTiWaCTbc3kXl2AdzsgjB9KzhYZonvlgc2UsbG4uc3HxxskY8W8g+ZZgglFyrzfaazPp2VEc0j59rYbEzaJ2cZ9q0OeVH3Dcfs5QWRFW+edH3Dcfs5TnnR9w3H7OUFkRVvnnR9w3H7OU550fcNx+zlBZEVb550fcNx+zlOedH3Dcfs5QWRFW+edH3Dcfs5TnnR9w3H7OUFkRVvnnR9w3H7OU550fcNx+zlBZEVb550fcNx+zlOedH3Dcfs5QWRFW+edH3Dcfs5TnnR9w3H7OUFkRVvnnR9w3H7OU550fcNx+zlBZEVb550fcNx+zlOedH3Dcfs5QWRFW+edH3Dcfs5TnnR9w3H7OUHcrYGVVHNTvGWyxuYRnG4jC+M2iiNTfqWjkDXAzhjgeBAO/7sr6Vzyoz/wCRuP2cqoWyrpaXWVRcex6swAue1jYO2BcOBHQN59CD6iF6Va55UY/8jcfs5U886PuG4/ZygsiKt886PuG4/ZynPOj7huP2coLIirfPOj7huP2cpzzo+4bj9nKCyIq3zzo+4bj9nKc86PuG4/ZygsiKt886PuG4/ZynPOj7huP2coLIirfPOj7huP2cpzzo+4bj9nKCyIq3zzo+4bj9nKc86PuG4/ZygsiKt886PuG4/ZynPOj7huP2coLIirfPOj7huP2cpzzo+4bj9nKCyIq3zzo+4bj9nKc86PuG4/ZygsiKt886PuG4/ZynPOj7huP2coLIi5Vmv1LenVDaaOZjqctD2yt2SM5x7F1UBERAREQVjXf5hbv5hF7HKzKs67/MLd/MIvY5WZBB4LHC+R4eZIjGQ8gAkHaAO47utZSsFLLJK2QyQGItkc0AnO0AcB3nG9BsKMZUoghSiICIiAiIgIiICIiAiIgIiICIiAiIgIiICIiAiIgKFKhBWrX8ubt/AjVlVatfy5u38CNWVBgnbM6WAxyBrGuPKNx8YYIAHnwVnCwTmcTU4ia0xl5EpPEN2TjHnws4QV+9fK3TvlqfwBWBV+9fK7TnlqfwBWBARce4antVtqZKerqDHLGAS3ZJO/hjCyc4Lb8Ei5moxSk7IcWkEnOMY49CDqIuJRars9dVMpoKo8q/c0PY5uT1ZIW7crvRWqNr62dse18VvFzvIBvKDeUZXKtuorbdKg09LOTK0bRY9haSPFkb1q0PYnO+v5OunkqeSG3TOB2GDtd46Or0oLAoyFxazVdnoqo009WOUacODWlwafGQuPp+vbWa3uskNQ6WlMO0zDiW/qbx96C5otK13Wku1M6oopDJG1xYSWkbxg9PlCimu1JVV9RRQvLp6f8A2jcYwg3kXDrNW2aiqX081VmRm5wYwuAPVkDiujbrjS3OlFRRyiSMnGRxB6iOhBtomVx59T2mnlqYpqrYfTEB7S05yTjAHT5kHYRcePU9okoH1orG8ix2y7IOc9AxxWa1X2gu5lbRTF7osbTXNLSM+VB0kXMul/ttoexlbPsPk3hoaXHHWcDcptd7oLu15oZw8xntmkbJHjwejxoOki5Fw1Na7dVdjVFQeWAyWMY5xb5cBZrVe6C7iQ0M3KGM9s0gtIzwOCg6JC8NY0Oc4NAc7icbyuLNq+ywTSxS1RbJFIY3N5NxORuON3Dcty1Xugu4k7Cm23R/HaQWuHmKDo4RQSuVc9R2y1TthrKjZlIzstaXEDx4G5B1kWha7vRXeF0tDOJAw4c3g5vlHELnu1lY2tcTV7w7Z2dh2c+THBB30XOt96oLlSy1FJPyjISdsYILcDPDisttudNdaXsmjeXxbRbktI3jyoNxFo0t2o6uuqaOCQumpt0o2ThvnXPn1lY4JnRurNst4ljC4ekDBQd5FxL5WR1Ok6yrpJcsfA5zHtKjSk+NKUU08hIEZLnvd1E8SUHcRV8a0sRkDOyyMuxnk3Y9OF0LleqG1wRT1c2zFK7ZY5o2gd2ehB0EXBdrGxtn5I1o442g1xb6cLsyVEUVO6ofI1sTW7Tnk7g3Gc5QZUVfj1pY5JWRir2ds4DnMc0eckYC61XcKWiozVVMzI4AAdvOQc8MdaDaRcSk1XaKypZTx1JbI84aJGOaCerJHFdsFARSiCEUqEFZ038p9SfxYvY5WdVnTfyn1J/Fi9jlZkBERAREQVjXf5hbv5hF7HKzKs67/MLd/MIvY5WZBBWKmnE7XkMezYe5nbjGcHGR4upZSvEUrJQ4xvDg1xacHgQcEIMqIiAiIgIiICIiAiIgIiICIiAiIgIiICIiAiIgIiICIiAoUqEFatfy5u38CNWVVq1/Lm7fwI1ZUGCeSRk1O1kW2x7yHu/YGCc+kAedZ1gnnMU1PHybnCZ5aSODcNJ3+jCzhBX718rtOeWp/AF3+hcC9fK7TnlqfwBd/oQUo0sFX+UyoZURNla2nDg1wyM7LRw8hKwasLhqW10UNEyphjjL2Ugw0OJz5ugLvRWaoZrKa7l7OQfCGBue2zgD+i93+yyV0lPW0EjYLhTH+ze7gR0goK5e4btdaSONmm+xpoXAxTMkaCzHVhb16t95FZa7nS07aueCHYkheRufje4DcOno6gsk9m1DdZ4W3Kvp4aaNwc5tNtAu8S371aK2Wqp6201fIVEA2eTkzyb29RA86DlUl0pqy/0Lrtbai33IAtikyQ154YPSeK12zvpdZajqIscpFQue3IyMhrCPKt4WC73G70dZeZqUxUjtprIGntjx6fGAt2isk8Gq6+5yOjNPUxCNrOJ/V4jH/CUGpoi30smnW1UkLZJqtzzM54B2sOIx5N3DyrRsVLDR64vVPAwMiZAS1o4DJacfeVvRWO82eWaOx1cDqSV22I6hp/sz1DC9WDT9wob7WV9wqIpzUR7JczIJJIPDoG5Bi/Jr8nZfpLvwtWtbZjT6o1NO1peY4i8NHE4Gcfctilsd9s76ins9TS9hSSF7RK07Tc+7d6Fm03p2stV0r6mtmjnFSN7m5y4k5OQgr+lJK6ntr5aewiu5dxLpzI3Lh1YPn9K6VihulsrrrWfA7oIJYttkAeCNscAMeU9C2oLJe7NLURWWppTRyyGRrKhpywno3f53LpWKz1FFLNWXCrfU1k3HBOwwdTQg59Hqa61FZDDJYZ4mSPDXPJPagneeC1NP0sFTrW9vnhZI6NwLNsZ2Tnx+RXXguDZ7NUUF/ulfK9hjqiCxrScjf0oOLbqCkf8AlKuEZp49iGASRt2RhrsM344frFbUzuxvylQsiDWNqKU8rgfGwHHJ8fahdCjs1RBrGtuznsMFRCI2tB3ggM/7SlRZqiXWVLdmuZyEUJjIz22cO94QVi0VNZLeLlcIrM+vnM7m7UkoBhbnc3B9HmXQt0F252w3AWY0NPJEYp2scwh3E7Xp2eG/d410qyy3GkustdYZoIuyR/bwzN7UuH6wx07z/kr1a7NcXXM3G81gllaMRwRZEbejJHSUHMiuVHb7zcm2W01NbVulxNID2odk5GTvAzn0LVttTXP/AChROqqPsB88Ti+Jp+OA1xBOOJyPuXRhsN4s1XVCxS0baWdwcBO0lzd3DPSOpe6HTtxi1FS3asq21MgY5soAxs5BADR1DKDS0hQwVGpb7UzRte+GoLWbQBxl7skePcFntgDfym3VoGB2MDgdZEeT966enrNUWuvutRM+NzayflGBp3gZcd/1gopLNPBrKtu7nsMFRAI2tB7YEBn/AGoO487DC7BcQM4HSvnGmamvbLWV0NmNwlllIMz5BtNH7O9fSeKrMllultuFRNYZqZkFSduSGZu5rutuOCDS0/SXKLVU1bLajRUs8RaWtc3ZaQBg7uOcH0rB+Tu3wPNdXPY18rZeTYSM7I4nHlyPQu5Z7NWxV8lxu1Zy9U4bLI48iOMeIdP/AO00nZqiy0tVFUuY50sxeCw53YxvQc21f2P5R7pBF2kToA8sbuBOGb8de8+leLfWU+lqq+UkxDY2kVVMw5BkBB7UHf07I9J68dWls1RDrGsu7ns5CaIRtaDvzhv/AGrU1hpeW+zU01M+OOSMFjy/O9u4j0b/AEoObbYKuj0Lcbm0l1bWgyuLhghucZ9G0R5QsVgFfRWeNkOmW1DZm7ZmMg/tAd4O/ONxG5XgUUPYHYWzmHk+Sx/w4wq9HbdTW+EUdDWUctNGNmJ8zDttb0DzbkHNoqOvodH3yKtp308ZDnQxucCGg8QMLBK8SaR07QOmfEyrnDJNndlm0Qcnh0hWGCwVEem6yhlqeVrKsOL5Xk7IceAHUP8AFeDpjsrSdNaaqUMmhGWys3hrsn0jfhBtXOz29un56cUkfJwwOLARvaQ04OeKpVwlNXoiyiToqDHuO8gZCsjbXqaopBb6qvpW0rm8m+VjSZdn2ZI3ZXP1tbobfYLZQ0uWsZPsgnicg7z48oO/dbLbotN1VOykiDIoHuZhu8ODSQc9apddV1E2i7NCRJIHzPaQDgODTgNJ6/crKLTqSopTbqm40wo3DYdM1h5Vzf8AELp1WnaOexx21oLRC3MMm7aY4frZ8vHyoK9cW3KutTqEaWbE3Z2Y3Nkb/ZnoI3L3X2a7Vuk7Y0Q/6ZROy6B7hlwBwN+ccMFbc9v1VXQdiT11JDE4bL5Ymnbx/ity6aekmtlJBbquWCakdtMke8na69ryneg4lfd2VDqSDU9pmpJGygxVETsNYevOd2NxO88OsK8xlrmgsILSMgg5z41U6uyX+8iGmu1TRijEgfJyDTtOx0Anh/nirXExscbWMGy1oAA6gEGRERAUKVCCtab+U+pP4sXscrMqzpv5T6k/ixexysyAiIgIiIKxrv8AMLd/MIvY5WZVnXf5hbv5hF7HKzIBWOGSKQOMTmuDXlrtnocDgj0r2VjgjijDxC1rQXuc7Z6XE7/PlBmREQEREBERAREQEREBERAREQEREBERAREQEREBERAREQFClQgrVr+XN2/gRqyqtWv5c3b+BGrKg16ipZBNBG4OJmcWtI4AgE7/ADBbAWGaeOKWGN5w6Zxazd0gE+wFZggr96+VunT46j8AXfXD1BbLjV19urLZJCyak5T/AG2cdsAOjxArX5LWHdFt+o5BZPOm7rVb5LWHdFt+oU5LWHdFt+oUFl3dabutVrktYd0W36hTktYd0W36hQWRTu61WuS1h3RbfqFOS1h3RbfqFBZNyYCrfJaw7otv1CnJaw7otv1Cgsm7xKdyrXJaw7otv1CnJaw7otv1CgsvnTzqtclrDui2/UKclrDui2/UKCy+dRu61W+S1h3RbfqFOS1h3RbfqFBZdyjzqt8lrDui2/UKclrDui2/UKCyJu61W+S1h3RbfqFOS1h3RbfqFBZfOo3darfJaw7otv1CnJaw7otv1CgshUdKrnJaw7otv1HLiVceohqqgbJLR9mci/kiGnYAwc5HWgv44J51WuS1f0VFt8faFTyWsO6Lb9QoLIcJ51W+S1h3RbfqFOS1h3RbfqFBZfOo3darfJaw7otv1CnJaw7otv1CgsibutVvktYd0W36hTktYd0W36hQWTcnnVb5LWHdFt+oU5LWHdFt+oUFl860LpaaS7RxMrGOcInh7NlxGCuTyWsO6Lb9QpyWsO6Lb9QoLIAAm7rVb5LWHdFt+oU5LWHdFt+oUFkU7lWuS1h3RbfqFOS1h3RbfqFBZfOnnVa5LWHdFt+oU5LWHdFt+oUFlymVWuS1h3RbfqFOS1h3RbfqFBZcplVrktYd0W36hTktYd0W36jkDTfyn1J/Fi9jlZlX9N2mvoK241dxkhfLWOY7+yzjIzn2hWBAREQEREFY13+YW7+YRexysyrOu/zC3fzCL2OVmQQVip6eKmDxE3ZD3mR2873E5J9KynoXiKPkw4bbnbTi7tjnGTwHiQZUREBERAREQEREBERAREQEREBERAREQEREBERAREQEREBQpUIK1a/lzdv4EasqrVs3a6uoO4mCM/erKEGKZ8TZIRIW7bnER545weHmysqxSRxPkic9rS5jiWZ6Dgjd5srKEBFKIIRSiCEUoghFKIIRSiCEUoghFKIIRSiCEUoghFKIIRSiCCqzcPl9afo8vsKskhcI3Fgy4A4HWV8qqdYVUl8p7g+jibJTMdHyeTg5yDlB9XCLFSvkkpYnzMDJXMaXsH6rsbx6VmQQilEEIpRBCKUQQilEEIpRBCKUQQilEEIpRBCKUQQilEEKURAREQEREFY13+YW7+YRexysyrOu/wAwt38wi9jlZkEFYqaEwtka6V8m1I5+Xnhk5wPEFmKwUzJWNkEsvKEyOc04xhpOQPMEGwiIgIiICIiAiIgIiICIiAiIgIiICIiAiIgIiICIiAiIgKFKhBWaX9ItZ9Bb+JqsyrNL+kWt+gN/E1WdBgmgjllhkeCXROLmb+kgj2FZgsM0LZZYZC54MLi4BpwDkEb+sb/YsrUHpERAREQEREBERAREQEREBERAREQERQglFGVjkmjibtSPaxvW44QZVC41XqqzUm51dHK/9iHMhJ6ty0xqSvrTi12KqkB4PnIib96CyE9C+TV9oDdduoHNBjlqg7HAbDjtY9BI8yuppNUV3+3uFLQRn9Wnj2z6Xf0WjNpC4tusVfTXcvnY0/2tQwOIPDcOGN5QXJSq2JdV0YHKU1DcGt3f2bzG93j37lHOx9O7Fxs1fTY4uEe20DrygsyLjUuqLLVbo6+JjuBbKeTOf+bC6sc0crdqN7XjraQUGRFGUyglFClAREQEREBERAREQFBKlQUDKjKpdq1ZNzqrLZcJGmAzvigcWhuwQ4gA49C7uqa6ot2n6qrpX7E0YbsuwDjLgOB8qDsAqVz7NUSVNloqmd21JLAx73YAySMk7lstqoHvDGTRuceDQ8EnzIM6KFKAiIgIiIKxrv8AMLd/MIvY5WZVnXf5hbv5hF7HKzIBWClFQ1snZLmOJkcWbH7Ge1B8eFmKxU7pnCTl2NYRI4N2TnLc7j5cIM6IiAiIgIiICIiAiIgIiICIiAiIgIiICIiAiIgIiICIiAoUqEFZpf0i1v0Bv4mqzqsUv6Ra36A38TVZ0GCaIySwPErmCJ5cWjg/cRg+nPmWYLBUMmdNTuieGsa8mQftDBGPSQs4QSiIgIiICIiAiIgIoTKCUUZWvU19JRgmqqYYR/xvAQbCEqvT6ytbX8nSdkV0mcbNNEXfecBYxd7/AF35jZRTtP8AvKuTAH/KN6CyZ8Sxz1MNNGZJ5WRMHFz3AAKvOst/riTXX3kGnjHSR4A85wVmp9H2qMh9S2atlG/bqZC77uCD1UaxssL+TZUmokzgNgYX58mNywPvl7qiBb7BKxp4Pq3hnpbx+9d2moaWjaG00EcI4do0BbGEFabb9S1v55dYaJp/UpY8n0ngvcejbaX8pWvqa6T9qomJz6FYsIg1KW3UVEAKWkghx0sYAfSN62c71UhI/wD/AJMdHtu2Oxs7Od3DqVdbcaih11VVTpJTTRVTmSkk7LWFxbv6PJ5EH1BM9HSsU8zIIJJpSGsjaXOJ4AAZKoWhq+a4aurp5HvLZIZHhpJwMvbwCD6FxUH0+ZfPmWn4d1jdqeWrnhZEdocm7yDC7NHoqGjrIagXOtcYnh4aXDBIPA+JB3qq20NYP9Ko4Jt2MvjBI865MujbTtbdKKikeP1oJXD2rWr7bWX+/TQVL6ukttM1uwGdqJXdJz5yFrxQu0rqKipoqmeekuJcwxyHaLHAjBHp49WUHQNnvlIzFvvzpccGVcYdn/mG/wC5eezdU0eeyLZS1oHTBLsE+Y+5WQBMbuKCvc7oIB/rGgrqE9csJLfMR5Vu0mo7PWENgr4S4jc1ztk/euoWggg8DuK59TYbVVZ5egp3E9PJgH0hB0A4OGRvB4EdKnKrr9H0THB1vqaygcOiGY7J8xz7V4bbNSUeOxr1FUtH6lVFx84yUFlUqtuuuoaPPZVkZUNH69LNnPkad6mPWNvaS2tgrKEjpngOPSMoLGi59NerbV47HrqeQkZAEgz6Fv5QSigFEEqEyiD5pT2P4br9Ssi2W1UNWHQvdux278jz49i3669fCmhrhTzkiupQxk4JG8h4G0PLhdTSlDU0161BNPDJHHPU7UTnDAeNp5yPSPStDW+mpqj/AE+2RF0r+1nijG94zkHHTvxlB4ulbUR6Z09b6WV0Lq9kcbpGnBDcNHH/AJgvd60hQW2yyVdDJPDVUrTIJQ85cR7PMtmvstVU6XtT4GFlwt8ccjGuG/IAyPLuHoXi5XK7Xe2G3QWWqgmqAI5JJW4jYP1jlB39O1ktwsdJVT45WRmXY3AnhldNaVqomW62wUcbtpsLA3a6z0n0rcQSihEEosU00dPC+aVwbGxpc5x6AFr0t1oKzApqyCUnoa8Z9CDi67/MLd/MIvY5WZVnXW+gt38wi9jlZgcoIKxwSPkD9uJ0Za8tGT8YA7j51lKwUsxnbITE6PZkczDv1sHGfOg2EREBERAREQEREBERAREQEREBERAREQEREBERAREQEREBQpUIKzS/pFrfoDfxNVnVYpf0i1v0Bv4mqzoNeo5flqfkdnk9s8rnjjZOMefCzhYKh8zZqdscYcxzyJD+yME59ICzhBKIiAiIgIiICIiDVuFU+jo5J46eWpc0boohlzt+NypNZrm4Oq+x46SK3ZJG3V7RI8oA3egq/nescsEU7NiaNkjep4yPvQVWjoay8MzPqnlmnjHQlrcf8w3+kLfpdIWWndtupeyH8S6dxfnzcFlqdJ2WoO0aFkb+IfESwg9e4rUGma6lObdfq2PqE2JB96Dvw08EDAyCGONg4BjAAPQsuN6rjpdVUQG3BQ3Fo6Y3GN58ud3oUN1byBxcrTXUnQX8nttHnG/7kFlwi5VLqOz1mBDcICTwDjsn0HC6jXBzQ4EFp3ghB6RQD4kyglQVKgoKcP0on6L/APFc2mpDXVmr6drdtznEtb1uDnEefIVk+BagaxN424uQ5Hk9jJ284xwxj70stkqLdfLrWSvidFWP22BpO0N5ODu8fWg4Mt2qbxpK3UFNIX1ta7seTtt+GjtiTx3jBPiJWxYYG0v5Q6+BoAbFQsYAOG5sQW1ZNJuteoqmvL4jT9saeNucs2j0jGBgbty3aSzVEGsa27ufEYJ4BG1oJ2gRsDfu4dqgrEVsqrprK8R0tymoHMO058WcuG7duIVgtumrlRV8VRPqKrqo2HLonh2HbvG4+xZrVZaii1HcrjJJEYqrcxrScjhx3LvoNW5VQobdUVWztcjG5+yN2cDK4GjaM1dK2910jp6yoLthzznk2AkYA6OBXfuMU09vqIqcsbM+MtjLxlocRuyMHd5l4s8FVTWyGGukjkqGg7bomhrTvOMAAdGOhBugYUqEyglFGVz6u+Wyiz2TXQRkdG2CfQN6DoFQq5JrCmlcWWyirLgf2ooyGek+5G1Gqa7/AGVJSW5h4OmdtvHjwN3pQWLcFqV1xt9E3/TqmCIY+LI4ZI8nFcXmxX1mfhS/VUrTxZABGP8APmW7SaUstIQ5lCx7+JdKS8k+dBwa2s0vcJHMpLRJXTZ/8pAW7z0kjC5sNg1FLUPNrZU2uldwjfVkY8uN/wBy+jxxRxMDI2NY0cGtGAvWEFVotK3Hkf8AT9RXEy9UFQ4Aenj9y2OasvhBeftJVjUoK3zcuI4akrsdGQCnNy5eEld9UKyIgrnNy5eEld9UKObly8JK76oVkRBW+blx8JK76oTm5cvCOt+qPerIiCufAd8buj1NIGjcNqka4+c53p8Cag8KX/Y2e9WNEFc+BNQeFL/sbPenwJqDwpf9jZ71Y0QVC72i9xWmrfNqJ00bYXF0fYjW7Ywd2c7sqhUVgu1dg01DOWng4tLR6TuX2ogHipwg+f2vTGpo2sEtxZDGw5bHI4yhp6w0ggK+xBzY2h5y8AAnrK94RAKw01RHUteY89pI6N2RjeDgrKcY3qGbODs44nOOvpQe0REBERAREQEREBERAREQEREBERAREQEREBERAREQEREBQpUIKzS/pFrfoDfxNVnVYpf0i1v0Bv4mqzoNeed8U0DGwue2Rxa5w/UABOT5wB51nCwT1Aimgj2HOMzy3I4NwCd/oWYIPSIiAiIgIiICIiAiIgKCMqUQRhMKUQc6rsdrrsmqoYJHHi7YAd6RvXL5nUcBL7dV1tA878wzHB8oPEKyqEFZNFqqjOae50tc0fqzxbBPo96lt+vFJn4RsExaOMlI7lP/AG8fvVlwmEHAp9ZWaZ+xJO+nfwInYW4PVnguvT1lNVt26Wpimb+1G8O9i9T0lPUtxPBHKP8AjaCuPU6Ps0zjJHTupZOh9O8sI8g4fcg7ilVtunrrR5Nvv8/7lS0SD7+HmUGt1TRH+3t1LXMH69NIWn0H+gQWXG5ThVuLWNPEdm50FbQEHBdJEXMHnG/7ltO1bYmxcobjER1AEn0AZQdnh0qVWnapqKogWqyVtRng+Qcm0+co0asrm9u6itjSegcrIPaEFkLhjJ3eNcyt1DaaAkVFfCHfstdtO9Ayuc3SQqXbV0utdWdbDJsMPmC6lHYbVQgdjUEDCP1i3aPpO9Byxq+OpJbbLZXVpHBzY9lvnJ4KDJqutOWQ0VtjP7buUePRuVlDQ0YaAB1AKcIK5zXlqx/ra81tUDxjYeTj+qFt0elrLRkOjoInOH60g2z967ClB5DQAAABjcpwpRBGFKIgIiICIiAiIgIiICIiAiIgIiICIiAiIg8leImRMDhE1jQXEu2QBlx4k46V7KxwwxwBwjaG7Ti92OkneSgzIiICIiAiIgIiICIiAiIgIiICIiAiIgIiICIiAiIgIiIChSoQVml/SLW/QG/iarOqxS/pFrfoDfxNVnQatZVtpGMe+KeQOdsgQxOeR5QBuHjU1VU2kg5V0csgBxsxRl7vQMlbGEwg15qpsNNy5jmcMA7DIy5/1RvXoVDTSio2JdnY29gsO3wzjZ458SzYTCDBT1LaiAStZKwHPayRljvQd6ilqm1UZeyOVnbFuJYyw7vEd+FsJhBrU1YypfK1kUzOSOCZYnMDvISN/mSKsbLVSU4ina6Pi50TmsPkcRgrZwowg12VjH1j6YRThzG7W2YnBh4cHYwTv6+tH1bWVbKcxTlzxnbbE4sHlcBgFbGEwEGCaqbDLDG6OVxlOAWRlwb+8RuHnSrrGUjWufFPIHO2QIonPI8oA3BbGFGEGGpqW0sJleyV4BA2Yoy93HqG9RLVsipOyDHM4bIdsMjLn7/+Eb+lbGEx40GEVDTSdkbEuzsbexsHb4Zxs8c+JRT1LaiAStZKwHPayRljvQd6z4TCDBTVTamMvayVgDi3ErCw5HiPQopqxlS6VrYpmcm7ZJkicwO8mRvC2MJhBrR1jZKuSnEU4cwZL3RODD5HEYKMrGOrHUwinDmt2tsxODDw4Oxgnf1rYwmEGB9YxlUynMU5c8Z2mxOLB5XAYBUzVTYJImOjlcZXbILIy4DykbgPKs2Ewg16yrZSsa58c8m07ZAhic8jxnHAL1U1LaaB0rmSvAIGzFGXu9AyVmwpwg1papjKPsh0UzmlodsNiLn7+jZG/O9cqrmtNnjpq/4NDH1MjWNMdOBJkgkZGM53cF3sKuax3Ns/8yi9hQdulqG1MAlbHKwHPayRljvQd6UtS2pjL2MlZhxbiWMsO7xHo8az4Wld7lHaaB1XNDNLEwgOEQBLQenBI3IMtNWMqXzNbFOzkjg8pE5gPkJG/wAyMrGvrJKYRThzBkvdE4MPDg4jBO9KCsir6KKrpyTHK0ObniPEfGtGsv8ASUl4p7YWTS1E2MCIAhgPS7JGOvp3IN5lY19Y+mEU4c1u1tmJwYeHB2ME7+GetJKxsdXHTmKcueMh7YnFg8rgMBZx4/vU7vEgwz1TYHxMdHK4yu2QWRlwHlI4DyrzWVjKNjXvimkDnbOIYnPI8oA3BbBTcgw1NS2mgdM5kjw39WNhe4+QDevMlY1lGKkxzFpaHbDY3F+//h4538Fs48aYQYW1DXUwn2JACzb2Cwh+MZxs8c+JRT1Tain5ZsczG7+1kjcx27xEZWfHjTCDXpKttXFyjY5oxktxLGWHd4j0KKasZUvlY2OdhiODysTmB3kJG/zLZx40wgwR1LZJ5oQyUGLGXOjIac9RO4+ZeW1jHVrqURT7TW7ReYnBh8jsYz4lsYU48aDWfWMjqo6cxzlzxnabE4sHlcBgelJ6xkE0UTo53GU4BZE5zW+UgYHnWxhThBr1dY2jja98U0gc7GIonPPlIA3BeqmobTQOldHK8Nx2sbC9xycbgN6y4TCDFPUNggdM5kjwBnZYwucfIBvRlS11KJwyUAs29gsIfjGcbPHPiWXHjU4QYKaqbUwcs2OVjd/ayRuY7d/wkZUUlW2riL2xzRgOLcSxlh8uD0LOiDXpqxlS+VjYp2GI4PKxOYHeQkb+HQvUdS2SplhEcoMWMudGQ056idx8yzJhBgFWw1jqXk5g9rdrbMTgw+IOxgnxKJKtkVVHTmKdzpBkObE5zB5XAYHnWxhMBBr1FYynlijdFO8yHAMcTnAeUgYHnSrrG0bGvfFPIHO2cQxOeR4yANwWwmEGGqqG00DpnsleG4y2Nhe478bgN54qaeFkAeGF2HPLzk53k5Ky44IEHpERAREQEREBERAREQEREBERAREQEREBERAREQEREBERAUKVCCs0v6Ra36A38TVZ1WKX9Itb9Ab+Jqs6AiIgIiICIiAiIgIiICIiAiIgIiICIiAiIgIiICIiAq3rL4tn/mUXsKsiresvi2f+ZRewoLGsVRDHUQvhmYHxyAtc0jIIWVEFJpqkaKq56Ksmkkt8kZlpXFpJDulm7/PSuhpa0P2nXu4sJuFXl4z/ALth4AebHkG5av5QR/ZWscc1QVv3cMIKp2der3WVZs1TT09HTP5IPezaMrgN5GQd3BZ7Heq34SfZ70xra1rdtj2Y2ZG+bgVW9OWGgeauiulXNTVtPLjYZMGBzSBhwzx6d/Vhdaw0llj1DL8Gdn1c9PGduYua6Lfuxndkno6OKCKG6X3UfLVFsqaWigjkLGRyM2nuwAcnIPWF29M1tdV0czLnE5lVTyuie4twH46RuxjyKuQUNivlRU1UEk1orIZDtjbDHde0R0ebqXS0RcqiqkuVHNVOq46SUCKdxy54JdvJ6eAPnQWtERAREQEREBERAREQERQglFGUyg4errhVW2zieikDJjK1gJaCMFaoodWkZF4o9/RyA9ynX39wMP8A9xH7VZGjtR5EFa7B1d34o/UD3J2Dq7vxR+oHuW5VXt0GqqOzCAFtRCZOU2t7cB27GP8Ah6+laV81YLPfIaGSna6J4aXSl+NkE4Jxjo4oJ7B1d34o/UD3J2Bq7vxR+oHuVkDgQCN4PAquS6qa3VTLNFAJGlwY6Xb+KcZIx4kEdgau78UfqB7k7A1d34o/UD3LHNqe4OvNXb6C1CpNMcF3K43dfBZBedR5GdPAD+OEDsDV3fij9QPctvTlTcJX18FynZNNTTBgcxgaMbIP9V2W5I37j1Lj2L+9b39Kb/02oO2iIgIiICIiAiIgIiICIiAiIgIiICIiAiIgIiICIiAiIgKFKhBWaX9Itb9Ab+Jqs6rFL+kWt+gN/E1WdAREQEREBERAREQEREBERAREQEREBERAREQEREBERAVX1zIYaW2StY6RzK+NwY3i7AduCs6rmsvi2f8AmMXsKDzzrq/Bu6+pPuTnXV+Dd19SfcrLhEFRrL4a4Riq0pc5RG7bZtQncevgtjnVV+Dd19SfcrMiClVtwguE3K1mkLjNJjZ2nQHOFmor2aCHkqTSlyhjznZZARv6+Ct6IKRV1tNXS8tVaNr5ZDxeac5PlOFtUV9dQQCGk0rcoYwc7LISBn0K2ogrXOur8G7r6k+5OddX4N3X1J9ysqIK1zrq/Bu6+pPuTnXV+Dd19SfcrKiCtc66vwbuvqT7k511fg3dfUn3KyogrXOur8G7r6k+5OddX4N3X1J9ysqIK1zrq/Bu6+pPuTnXV+Dd19SfcrKiCtc66vwbuvqT7lhqtU1hpZQNP3SI7Bw8xkBu7jnHQrWsc0TZoXxPzsvaWnHURhB8jpNZXylLcVnKtH6srQ7Pn4/erNa9d1lSQySzyTvxxpsnPm3+1d6h0lZaEhzKJkrx+tN2/wBx3LssiZG0Nja1jR0NAAQVzXhzp9h/+4j3dW9WVvxR5FW9ejFgb9Ij9qsjfijyIKhcv0n2n6K72SrQ1NbWXXW8VG/I26U7JHQ4B2Pvwt+47/yn2n6K72SqKz9JdHu/8ufY5BtafvzXaQdWTEmShYY5ATvcWjd6RhVW1UU1PqWy1VVtcvWudM8O8ZOD5xvXuelmg1LVafhaBT1tVHI7H7AO1u8XuXdvzQzXFhAGAGkD0lBoUtyktutby+KgqawvIaWwNLi3hvKsNBqGoq6yOB9juFO15wZJYyGt3dK5unvl3ffIPaFcMIJC4ti/vW+fSm/9Nq7S4ti/vW+fSm/9NqDtoiICIiAiIgIiICIiAiIgIiICIiAiIgIiICIiAiIgIiIChSoQVml/SLW/QG/iarOqxS/pFrfoDfxNVnQEREBERAREQEREBERAREQEREBFCZyglERAREQEREBERBBXznV2pZfhNlDLRBhoatswdynxwMkdG7IIK+jHivmf5SqQRXenqWjAmiwd3S3/AAIQXfTd2kvdrFZJTiDaeWtaH7WQOngOnPoXWXNsFGbfZKOlc3ZfHENsf8R3n7yV0kBERAREQEREBEUIJRQDlSgIiICIiAiIgIiICIiCs69/uBn0iP2qwNmiLR/as4ftBYbnbaa60hpqxhfESHYBxvC5PMmyfMS+ud70HYc2kdOJnciZWjZa/dtAdQPnUltI6cTkQmVowHnG0B1ZXG5k2P5iX1zvenMmx/MS+ud70HYLaUzCY8iZWjAecbQHVlHNpXyslfyLpGfEe7BLfIehcfmTY/mJfXO96cybH8xL653vQdljaRkz5WCFsj/jPGAXeU9Ky8tF86z6wXB5k2P5iX1zvenMmx/MS+ud70He5eL51n1guPYXB1zvZBBBqm7x+41YeZNk+Yl9c73rpWq0UdoikjomOY2R207acXZOMdKDoIiICIiAiIgIiICIiAiIgIiICIiAiIgIiICIiAiIgIiIChSoQVml/SLW/QG/iarOqxS/pFrfoDfxNVnQEREBERAREQEREBERAREQEREEFVC31epbt2VLSVVFHFFUPhAkjJO4/wCKt+Mqu6K/Mbh9Pl/og89jau7vt3qinY2ru77d6oqyogrXY2ru77d6op2Pq7u+3eqKsi0bxWPt9pqquNrXPhjLwHcCR1oOT2Pq7u+3eqKdjau7vt3qiunYbg+52amrZWNY+VpJa3OAckbvQuhlBXOxtXd3271RTsbV3d9u9UV073d4bLbnVkzHyNDg0NbxJPBbsEomgjlAwHtDsdWRlBX+xtW93W71RXOuunNQXd9O6trKB/Y7i5gDCAc4zndv4K658SIK52Pq3u63D/0io7H1b3dbvVFdm61D6O11dVGGufBC+QB3AkAnf6FwpNSVDdFx3tsMXLuONg52fjlv9EGTsbV3d1u9UU7H1d3dbvVFbGk71LfbW6pniZHIyUxkMJwcAHO/yqNWX42G3MmibG+okfssY/geknGQcDd6Qgwdj6t7vt3qinY+ru7rd6p3uWO56lqaLSlHdWQxOmqS1pa7OyMgnr8S1heNYuAIsdPgjI3/AP8A0g3extXd3W71RTsbV3d9u9UV0bDU3Kpo3vu1KylnEhAYw7tnAweJ8a6iCtdjau7vt3qitWrrNRWyrt4ramjkhqapkJEUZB3nereq1rD/AG1j/mUSCyBSoUoCIiAiIgIiICIiAiIgIiICIiAiIgIiICIiAiIgIiICIiAiIgIiICIiAiIgIiICIiAiIgIiICIiAiIgKFKhBWaX9Itb9Ab+Jqs6rFL+kWt+gN/E1WdAREQEREBERAREQEREBERAREQFXNFfmNw+ny/0VjVc0V+Y3D6fL/RBY0RQgrurLnPTMo7dRvMVVcJRGyXojGQCfLvH3rj3ywXO32isqorxUVO1HieOUZDmdOMndjeV0tZUcokt12iY6UW6XlJI2jeWZBJHk2fvWnfdV0VxsVVT29k88skZDgIziNu7JJ8SD3bRcXaJtsVtLWPlOxLMSByLCTl3mXKvVE+w07qul1LNJVNIIhc/JeCRndnz+QKKqGodpaysqXyxWs57JMbTtjeSCfEsd7bp+S0yR2CifU1JDduVrHkxNBySSRx3Y86Doa15au0xR3M1EkbJGROdTDe0lwznPWM4XWliukGn6Ckopy90gDZqt5G1Ew7848Q3eZcvUI5T8nNByeXBscAON+MNwfvWte69tyobU5kk/wAER4ZVyRNILXAAYPp+9BivNLJYIjU0upJJaoEEwvfkuGd/Sf8A9K90VdFPQU1S97WctE14DiAd4yqDfI7BJZ5xYKF08rdnbnYx5EQzxJPAnGPSrTb7NbbtY7ZJW07Z3MpmNadojG4btxQbt9ljk09c9h7XYpZM7JB/VKqMv6Jov3v/AMxVkr7TQ2rTl1bQU7YRJTSF2CTnDTjj5VXJ2Ob+SqFpaQ7azgjfgykhBt6UItF5+DdrENdSx1MLSc9ts9tj0O9C0NVf64uVzkDiae1QBoLTuEpcAR19DvO1dC+wVMFist4o88vQRxkt372uaAQcb8dB8RKGifSfk6qHSg9kVDDPJ15cQR92PPlBo6gGfycWnd+tH+Fy6DNW3URtA09UEAYzk9XkWhf2Od+Tm1hrTudGTgcO1cPar9DvhZ+6PYg1rRVy19uiqZ6d1NI/O1E7i3BI/plbyjClAVb1h/trH/MovarIq3rD/bWP+ZRe1BZEREBERAREQEREBERAREQEREBERAREQEREBERAREQEREBERAREQEREBERAREQEREBERAREQEREBERAREQFClQgrNL+kWt+gN/E1WdVil/SLW/QG/iarOgIiICIiAiIgIiICIiAiIgIiIIzhV3RX5jcPp8v9FYiMquz6JstRM+WSGUve4udiUjeTvQWJFWuYVh+Yl9a5OYVh+Yl9a5BZTvWNkUbC5zGNaXHJIbjPlVe5hWH5iX1rk5hWH5iX1rkFjLQ5pBAIPEEcVjhpoKcOEEMce0cu2GgZPjwuBzCsPzEvrXJzCsPzEvrXILIWjBHBeGQxsj2GRtaz9lowPQq9zCsPzEvrXJzCsPzEvrXILDFBFC3ZhjbG3OcMGB9y98FW+YVh+Yl9a5cbUWlLVbhbuxopB2RWRwvzITlpzn2IL9xUYCrXMOxEn+wl9aVPMKw/MS+tcgsmN2Ewq3zCsPzEvrXJzCsPzEvrXILJhSq1zCsPzEvrXJzCsPzEvrXILKirXMKw/MS+tcnMKw/MS+tcgsqrer/APbWP+ZRe1RzCsPzEvrXLJTaLs1LUxVEMUokieHtJlJ3g5CCwqVClAREQEREBERAREQEREBERAREQEREBERAREQEREBERAREQEREBERAREQEREBERAREQEREBERAREQEREBQpUIKzS/pFrfoDfxNVnVYpjj8otZ9Bb+JqsjpGsGXuDR1koPaLBT1UFU1z6aaOZrTslzHBwB6shZkEooRBKKEQSihEEooRBKKEQSihEEooRBKKEQSihEEooRBKKEQSqzqp3KXWwUrgDHJV7Z68tAx7SrKqzqbfqLTo6eXefuCCzBSoUoCIiAiIgIiICIiAiIgIiICIiAiIgIiICIiAiIgIiICIiAiIgIiICIiAiIgIiICIiAiIgIiICIiAiIgIiICIiAiIgIiICIiAoUqEFRv1mvzr1NcrLPCwyQiItyNsjp4jA6OlUq6WzULSX3GCslxxc4l49IyvseEIyg+eaMZqA2d3wVJQNg5U5FQHbW1gZ4DGF3+T1l89Z/RJ7lYw0AkgYzxUo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WsvnrP6JPcuXWtvLdSWP4XfROHLO5PsYO6hnOR5FdyvlF31Jc49RGaR0LpaGSSOPtO1G8tO7rQfWFK0LLPUVVopairAE0sYe4AYG/ePuW+gIiICIiAiIgIiICIiAiIgIiICIiAiIgIiICIiAiIgIiICIiAiIgIiICIiAiIgIiICIiAiIgIiICIiAiIgIiICIiAiIgIiICIiAiIgIiICIiAiIgIiICIiAiIgIiICIiAiIgIijKCUUJlBKLXNXTNdh1RECOgvCxzXW3wNzLW07B1ulAQbR8S+X6ktPL6+FKGhkdW+Nwx1EDaPpDlfzqCzd9aP1zfeufNUadlvMF1ddaYVELCxoFQ3ZI38R5ygsDQAMAYAXtcznBZh/wDVaP1zfevUd9tMrwyO5UjnHgBM3J+9B0UWv2bS90w5/fCyskbIMsc1w6wcoPaLznoU5QSihSgIiICIiAiIgIiICIiAiIgIiICIiAiIgIiICIiAiIgIiICIiAiIgIiICIiAiIgIiICIiAiIgIiICIiAiIgIiICIiAiIgIiICIiAiIgIiICIiAiIgIiICIiAoJwhVcrbncrlXVdtszIoux8NmqpSe0J6GjG88UHSuN9ttr3VlXHG87wzOXegb1y+ctbXAGzWaonjPCec8mw+MdYW5a9N2+ga17om1FTxfPMNpznde/guxjzoK3Hb9SV4c6tusdA3O6KljDj53HeFLtKGoP8ArG8V9W3oZt7DfQFZAMIUFUq9PaRt2y2uZFE5w3crUODnDrxtJb6LRvZDYqRlDLK84a17+UyeoBxO9c6vbRjXM41AGmlfCBTukyGDGDx4da27rY7VeYGPsE9HFWxODmuieACOo7PDy49qDuzWmx08TpZrbb42NGXOdAwAefC9tslme0Oba6EtIyCKdm8ehVf8otdUNooqI0r+TfsyOnGdnayRs8PIV2G6gZRadpqyrgfHPI3Zjpv13EbhgeMYPnQdH4Cs/eqh+zs9y8S6ds0sZY610gB47MLWn0gZXJ53yUjIpLraKqkhlOGybnDz8P8AOVtah1NHZOwnCndUMqskFpwQBjgOn4yBzK093vHrpP8AuWJ+ira07VFLV0bxwdFMd3pWudZPpnwyXG01NJSTHDZnb/Jkf586tTHB7Q5u8EZBQV4WG8QgGDUlTtAbuVia8Hy5Kwit1PbXDsyhguMP7dK7ZcPNjf6FaVGPGg4NPrC0SyclNLJSTA4MdSwsLT1HoC7rXte0OYQ5pGQRwIWGpo6erj2KmGOZuMYe0O9qrr7XXadnnqrHCyoo3jL6JzjkEdLSc9Z3e1BagcqVpWu4QXSgiq6d2WSAEjdlp6QcdIW6gIiICIiAiIgIiICIiAiIgIiICIiAiIgIiICIiAiIgIiICIiAiIgIiICIiAiIgIiICIiAiIgIiICIiAiIgIiICIiAiIgIiICIiAiIgIiICIiAiIgIiIIKqtomjtup7rS1hMMlZK2SnLtwkGDuB6/ErUtO42ukulPyNZC2RvEE8WnrB4hBtgqQcqsi1361uxbbiytpxwgrB2wHicN+fQoZqqWjfyd6tVTRu+djHKM9I/plBaFB6Fz6G922447ErIpCeDc4PoO9b6Cuw3Kgv10rbVXUceaV45NkwBc/GQSB6OHEFcvU+mqG20U12tr30U8GHNDHYaTkBdy86aorvKycufTVTDkTQkBx8RWtT6RgbVxT1lfV1rYzlsc7g5pPRkdKDm6wkml0NRSVJJmdyLpMjB2i05yOjel5HJ6m03LJ2sWwG7TuGccPvCst7tEN6t7qSdzmNLg4ObxaR1fetU6ZpJbOLdWSz1TAS5skju3aejZPRhBr66fTDTFS2p3ucWiIDjtZyMebOfFlcG6j+z0ZtnPxMk/+n1ruRaOpTKx1fW1ldGze2Kd+W561ztd00U1ysFM8YikmdG4N3dqSwHHVuQdHXr6Zumpm1IJc5zeSA47ec58mM5XZtTZmWukbUuDpxCwSOHS7AyuRHpCldO19dWVlexhyyKeTLQesgDerCMNAAxjgEHtQsNRVwUrdqomjib1veG+1cWq1fbIn8lSGWvn/AGKZm1jyngg75WjdrpS2ikNTVvIGdlrQMuceoBcltVqa4sPI0VLbo35AfUPLntHWAOnyrYt2m44ars24VMlwrB8WSUbo/wB1vAH3DggjSFBUUNrlNVEIpKmd0/J5yWA4wDu47l31AGFKAiIgIiICIiAiIgIiICIiAiIgIiICIiAiIgIiICIiAiIgIiICIiAiIgIiICIiAiIgIiICIiAiIgIiICIiAiIgIiICIiAiIgIiICIiAiIgIiICIiAiIgKFKIIx41GF6RBx7hpm0XF7pKijYJHcXs7Vx9HHzrQGiLdD21FUVlJL+3FMQVZ0QVo2O+x/7HUshDfitkpw7PlOVhe3WULtlj7fUD9sjZ+7crUgCCqcprX5m3en/FOU1r8zbvT/AIq2IgqfKa1+Zt3p/wAV4eNYvc1z6a2Ocz4pO8jyK3qEFZbbNTVI2qi+RUxPFkFOHgeLJwvZ0rJVA/Cl5rqvPFjXcmw/8oyrHhEFep9FWOB+12KZMcBJIXAeZdunpKelj5OmgjhZ+zGwNH3LOiCAMJhSiAiIgIiICIiAiIgIiICIiAiIgIiICIiAiIgIiICIiA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2" descr="Image result for empirical mode decompos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888" y="1628800"/>
            <a:ext cx="489475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708054" y="5085184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www.mql5.com/en/articles/439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4571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17240" y="31008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200" dirty="0"/>
              <a:t>Empirical Mode Decomposition: IMFs</a:t>
            </a:r>
          </a:p>
        </p:txBody>
      </p:sp>
      <p:sp>
        <p:nvSpPr>
          <p:cNvPr id="23" name="Right Triangle 22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35129" r="34811" b="15518"/>
          <a:stretch/>
        </p:blipFill>
        <p:spPr bwMode="auto">
          <a:xfrm>
            <a:off x="640007" y="1412776"/>
            <a:ext cx="7835462" cy="361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124" y="5935126"/>
            <a:ext cx="7597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</a:t>
            </a:r>
            <a:r>
              <a:rPr lang="en-GB" dirty="0" err="1" smtClean="0"/>
              <a:t>Kolotkov</a:t>
            </a:r>
            <a:r>
              <a:rPr lang="en-GB" dirty="0"/>
              <a:t> </a:t>
            </a:r>
            <a:r>
              <a:rPr lang="en-GB" dirty="0" smtClean="0"/>
              <a:t>.et </a:t>
            </a:r>
            <a:r>
              <a:rPr lang="en-GB" dirty="0"/>
              <a:t>al (2017), Long-period quasi-periodic oscillations of a small-scale magnetic structure on the Sun </a:t>
            </a:r>
          </a:p>
        </p:txBody>
      </p:sp>
    </p:spTree>
    <p:extLst>
      <p:ext uri="{BB962C8B-B14F-4D97-AF65-F5344CB8AC3E}">
        <p14:creationId xmlns:p14="http://schemas.microsoft.com/office/powerpoint/2010/main" val="4187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Freeform 7173"/>
          <p:cNvSpPr/>
          <p:nvPr/>
        </p:nvSpPr>
        <p:spPr>
          <a:xfrm>
            <a:off x="5082639" y="2492896"/>
            <a:ext cx="3669475" cy="1560103"/>
          </a:xfrm>
          <a:custGeom>
            <a:avLst/>
            <a:gdLst>
              <a:gd name="connsiteX0" fmla="*/ 0 w 3669475"/>
              <a:gd name="connsiteY0" fmla="*/ 574451 h 1560103"/>
              <a:gd name="connsiteX1" fmla="*/ 296883 w 3669475"/>
              <a:gd name="connsiteY1" fmla="*/ 135064 h 1560103"/>
              <a:gd name="connsiteX2" fmla="*/ 641267 w 3669475"/>
              <a:gd name="connsiteY2" fmla="*/ 598202 h 1560103"/>
              <a:gd name="connsiteX3" fmla="*/ 1282535 w 3669475"/>
              <a:gd name="connsiteY3" fmla="*/ 4436 h 1560103"/>
              <a:gd name="connsiteX4" fmla="*/ 1769423 w 3669475"/>
              <a:gd name="connsiteY4" fmla="*/ 978212 h 1560103"/>
              <a:gd name="connsiteX5" fmla="*/ 2339439 w 3669475"/>
              <a:gd name="connsiteY5" fmla="*/ 372571 h 1560103"/>
              <a:gd name="connsiteX6" fmla="*/ 3087584 w 3669475"/>
              <a:gd name="connsiteY6" fmla="*/ 1310721 h 1560103"/>
              <a:gd name="connsiteX7" fmla="*/ 3455719 w 3669475"/>
              <a:gd name="connsiteY7" fmla="*/ 1156342 h 1560103"/>
              <a:gd name="connsiteX8" fmla="*/ 3669475 w 3669475"/>
              <a:gd name="connsiteY8" fmla="*/ 1560103 h 1560103"/>
              <a:gd name="connsiteX9" fmla="*/ 3669475 w 3669475"/>
              <a:gd name="connsiteY9" fmla="*/ 1560103 h 156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9475" h="1560103">
                <a:moveTo>
                  <a:pt x="0" y="574451"/>
                </a:moveTo>
                <a:cubicBezTo>
                  <a:pt x="95002" y="352778"/>
                  <a:pt x="190005" y="131106"/>
                  <a:pt x="296883" y="135064"/>
                </a:cubicBezTo>
                <a:cubicBezTo>
                  <a:pt x="403761" y="139022"/>
                  <a:pt x="476992" y="619973"/>
                  <a:pt x="641267" y="598202"/>
                </a:cubicBezTo>
                <a:cubicBezTo>
                  <a:pt x="805542" y="576431"/>
                  <a:pt x="1094509" y="-58899"/>
                  <a:pt x="1282535" y="4436"/>
                </a:cubicBezTo>
                <a:cubicBezTo>
                  <a:pt x="1470561" y="67771"/>
                  <a:pt x="1593272" y="916856"/>
                  <a:pt x="1769423" y="978212"/>
                </a:cubicBezTo>
                <a:cubicBezTo>
                  <a:pt x="1945574" y="1039568"/>
                  <a:pt x="2119746" y="317153"/>
                  <a:pt x="2339439" y="372571"/>
                </a:cubicBezTo>
                <a:cubicBezTo>
                  <a:pt x="2559132" y="427989"/>
                  <a:pt x="2901537" y="1180093"/>
                  <a:pt x="3087584" y="1310721"/>
                </a:cubicBezTo>
                <a:cubicBezTo>
                  <a:pt x="3273631" y="1441349"/>
                  <a:pt x="3358737" y="1114778"/>
                  <a:pt x="3455719" y="1156342"/>
                </a:cubicBezTo>
                <a:cubicBezTo>
                  <a:pt x="3552701" y="1197906"/>
                  <a:pt x="3669475" y="1560103"/>
                  <a:pt x="3669475" y="1560103"/>
                </a:cubicBezTo>
                <a:lnTo>
                  <a:pt x="3669475" y="156010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Triangle 11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0" y="31008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/>
              <a:t>Empirical Mode Decomposition: Sifting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320480" cy="51411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1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100" dirty="0" smtClean="0"/>
              <a:t>Sifting process: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2000" dirty="0" smtClean="0"/>
              <a:t>Find extrema of data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2000" dirty="0" smtClean="0"/>
              <a:t>Construct upper and lower envelopes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2000" dirty="0" smtClean="0"/>
              <a:t>Find the mean envelope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2000" dirty="0" smtClean="0"/>
              <a:t>Subtract the mean from the initial data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2000" dirty="0" smtClean="0"/>
              <a:t>Check whether this produces an IMF, repeat if not.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 smtClean="0"/>
              <a:t>Subtract the IMF from data and repeat until stopping criteria is fulfilled. </a:t>
            </a:r>
            <a:endParaRPr lang="en-GB" sz="2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Identifying QPPs in Solar Flares using EMD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8771-18F3-48FA-85A8-4AE0940D9DA4}" type="slidenum">
              <a:rPr lang="en-GB" smtClean="0"/>
              <a:t>7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5760640"/>
            <a:ext cx="1115616" cy="1124744"/>
          </a:xfrm>
          <a:prstGeom prst="line">
            <a:avLst/>
          </a:prstGeom>
          <a:ln w="28575">
            <a:noFill/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BDABALDA4MChAODQ4SERATGCgaGBYWGDEjJR0oOjM9PDkzODdASFxOQERXRTc4UG1RV19iZ2hnPk1xeXBkeFxlZ2P/2wBDARESEhgVGC8aGi9jQjhCY2NjY2NjY2NjY2NjY2NjY2NjY2NjY2NjY2NjY2NjY2NjY2NjY2NjY2NjY2NjY2NjY2P/wAARCAL9ArIDASIAAhEBAxEB/8QAGwABAAIDAQEAAAAAAAAAAAAAAAEGAwQFAgf/xABZEAABAwMBAwQMCQkECAUEAwEBAAIDBAURBhIhMRMWQVEUIlRVVmFxgZGTsdEVMjZTdJKUobIHNDdCUnJzdcEjNeHwJCUzQ2KCs9ImRIOiwkVkw/EXJ2Xi/8QAFAEBAAAAAAAAAAAAAAAAAAAAAP/EABQRAQAAAAAAAAAAAAAAAAAAAAD/2gAMAwEAAhEDEQA/APoCIiAiIgIiICIiAiIgIiICIiAiIgIiICIiAiIgIiICIiAiIgIiICIiAiIgIiICIiAiIgIiICIiAiIgIiICIiAiIgIiICIiAiIgIiICIiAiIgIiICIiAiIgIiICIiAiIgIiICIiAiIgIiICIiAiIgIiICIiAiIgIiICIiAiIgIiICIiAiIgIiICIiAiIgIiICIiAiIgIiICIiAiKEEooRBKIiAiIgIiICIiAiIgIiICIiAiIgIiICIiAiIgIiICIiAiIgIiICIiAiIgIiICIiAiIgIiICIiAiIgIiICIiAiIgIiICIiAiIgIiICIiAiIgIiICIiAiIgIiICIiAiIgIiIChFyLtqCktr2Q9tU1bzhlPDhzz5eoeNB18qM78dKrDo9VXF5zLTWuE8GtAkkA8Z4Z9CyjSMMzc19yuFVKfjOMxaD4gBwCDq1l4t1CcVVbDEepzxn0LmHW1gBI7NJI6onn+i2KTSlkpMbFBE93XKNv25XXa0MaGsaABuAAwAgr51pbX/AJnDW1vX2PTk49OFjk1Lcqhv+rbBVuzwdUYjHo/xVhM0QJzI0de/C9tc14y1wI8RyEFW+GdVeD8frf8AFPhrVXg/H63/ABVq2hnHT1KUFXi1Be4Mur9PTbHQad4cR5R6FlGsqRpzPbrpBH0ySU3at8uCVY0KCvc+NP5/PT5eRf7lu0morRWECCvhLicBrjsk+Y4XSOCcHpC51Zp60VxJqKCEuPFzW7Lj5xgoOkHAgEbwUz4lXOZdtYMQT1sDf1WxzkBvkysbqDUlucewbjFXRDhHVjtj4shBaAcqVwaLUkbqsUN0gdb6wjIbIRsP/ddwK7gORlB6REQEREBERAREQEREBERAREQEREBERAREQEREBERAREQEREBERAREQEREBERAREQEREBERAREQEREBERAREQEREBERAREQEREBERAREQEREBERAREQFClQg4GqK6drae10ZLKqvJY2XOBG0YyfLvW9arLQ2qLZpoWiQ/HlO97z1knetbUdrlq4oqyiyLhRkvgOdxORlpz1gJaNRUlxk7HeySkrAO2p5hsuz4s8f8AO5B2sImUCCVytST1VNYayWiGZ2sy3xDIyfMMrqrRu1fDbbfLV1LXOhYO2DRnju4eXA86Cp2Cxadr7XHUTy8vUSxgSmSbBa/AzgbuBW5p2y19ivtXFH29qezaY5zt4PQAOviD17j4llqNG2K4Qulp2GLlRlkkL8t8w3haVqNzsGoKSzVFYKukqGEsOy4uZgHh1DI8Yx1YQaFk1PBLq+omf2S6KtLYoGkA7BJA3jO4eTKtFRqihiqZKaniqa2aL/aNpY9vZ8ZOQPQuVYiBrq+OPAMBJ8W5eKC5VMz6nmtZYWwul7eqmkw156d2QenoKDuWTUdDfHSspWyxyxfGjlbh2OvcSFzna9tA228nVGRr9jkxGC53jG/GPv8AEuZY+zD+UKqFwfE+o5Ah3JDDR8XAHmWx+T2GPF0n2RypqNgnxDJx96DXm1ZTs1iyR8VY2JkHY/JOYARIXZzs54Yx4/Er4N+VXHfpCb/Lf/yFWIIJUEZG9SmUGrW0NLXwmKrgZNGeh4zjyLh2aaW0XuSwS7csDmmekeXZLGfsnPQCDhdW53qitTWdkyHlHnDImAue4+IBcyyUc9wukt9rmyROcDFSwvGCyLrI6z92/jlBZAcqVClAREQEREBERAREQEREBERAREQEREBERAREQEREBERAREQEREBERAREQEREBERAREQEREBERAREQEREBERAREQEREBERAREQEREBERAREQEREBERAREQQRlc662aiu0QbVxZc05ZI3c9p8RXSUIKwLbqO2jFBc462EcGVg7bybQ3nzqW6hu1PmOt09Ul7eLqdwe0+RWYhRhBX4tZWvleSq+yKGX9ipiLcejK3ZbrZqumfHLcKN0UjS1zTO0ZHpW/NTw1DNieKOVn7L2hw9BXNfpeyPdtG2U+T1Nx9wQca22eaAyQWLVLBT52hCI2Tln3/0C6Vk04LdVS1tZVOr66Q7p5G4LB1AZOPduUzaPsMzQDb2Mx0sc5p+4rDzNoofzCrrqE9UM5wT4wcoJGm54tQyXWluTomzOby0JiDttoxluSdwOOrIWOHTNZQTS/BF5fSU8r9swugbIAfETwXP1Daa60WaeujvtfI+PZw1ztxy4D+q34NNVcsEch1BcQXNDsbQ3ZCDLbNMOt98ddDXvnkka4Sh8YBcTjeCMY4cMLNZbVDpunqzPWsMU0pk2pAGBoPRknetcaRjm3V90uFXH826XZafLjissWirDE8PFDtHqdI4j0EoNK6x0VXeYLrR6jpKSeKLk/jMkDhknhteNblRrCzU2GMqHVMh3bFOwuJPi6PvWzzWsYOfg2D6q3qW30lEMUlNDD+4wBBw36mrnNPY2nbg4n4nKjYB8vHC8Nj1TcjmSantUByNlrQ+THn3efcrPhMIORadPUttkdUOdJVVjvjVE52n+YnguwBhFKAiIgIiICIiAiIgIiICIiAiIgIiICIiAiIgIiICIiAiIgIiICIiAiIgIiICIiAiIgIiICIiAiIgIiICIiAiIgKFKhARVuo1JWi61lFRWiSrNKWh72yAcRkbj5/Qnw9e/Buf1rUFkRVv4evfg3P61qfD178G5/WtQWRFW/h69+Dc/rWp8PXvwbn9a1BZEVb+Hr34Nz+tanw9e/Buf1rUFkRVv4evfg3P61qfD178G5/WtQWRFW/h69+Dc/rWp8PXvwbn9a1BZEVb+Hr34Nz+tanw9e/Buf1rUFkRVv4evfg3P61qfD178G5/WtQWRFW/h69+Dc/rWp8PXvwbn9a1BZEVb+Hr34Nz+tanw9e/Buf1rUFkRVv4evfg3P61qfD178G5/WtQWTKjKrfw9e/Buf1zVSrzqG8wX2pkbLUUTyW5gL9oM7UdHDx+dB9azvRfMrXrW/OfsGnZX+SIh3pbu+5X2z1tVXUfLVlE+jk2scm45OMDf/nqQaGuvklXeLY/G1dihOaGn/ht9gXA15W0zNO1dI+eNtRI1jmRFwDnDbG8DzFdW0XGjq6aKKmqYppGRN2mscCW7unqQdJFClAREQEREBERAREQEREBERAREQEREBERAREQEREBERAREQEREBERAREQEREBERAREQEREBERAREQEREBERAREQEREBERAREQFBUqEFb0/8q9SfvwfhcrIq3p/5V6k/fg/C5WVBCKUQQilEEIpRBCKUQQilEEIpRBCKUQQilEEIpRBCKUQQuXLp21T3CSuqKNk1RJjLpO2G4Y4Hd0LqqEGOOKOFgZExsbRwDQAF7wpymUFE/KbRAwUVa1vbNcYnuDd5B3jJ8WD6Vk/JlS7NBWVRB/tJBGD1gDP9V0tbyUc9gqaeWqgjnAD42ueMkg5wB4xkededCVNEdPQU8EzTMwnlWnAO0Tnh08QM+JBZ1KjKZQSihSgIiICIiAiIgIiICIiAihRlB6RRlMoJREQEREBERAREQEREBERAREQEREBERAREQEREBERAREQEREBERAREQEREBERAREQEREBQpUIK3p/5V6k/fg/C5WVVrT/AMq9SfvwfhcrKgIiICIiAiIgIiICIiAiIgIiICKEyglF5LgBk7gOtcut1HaKEHl6+IOH6rTtnPkGUHVKZVYdqisrMC02OrnB4PmxG0qXUGpri0dk3Cnt7DxZTNLneQk9PkQWGaohp4zJPLHEwcXPcGgecrh1WsrPC/k4ZX1cnQynYXZ8/BeYNHW4PEte+or5R+tUSEj0Do8q7dNR0tIwNpaeKEYxhjQ32IOC66airj/q+0NpYzwkq37/AKo3hOb11r990vkwaeMVKNgeTPT6FZQPEhOEHEo9I2WkIIomSu6XT9vnzHd9y81mj7LVku7EED/2oTsY83D7l3lKCs83rpRf3bf6gMHCOqaJB5M9A8yCs1PRfnNupq9g/Wp5Nh3oPFWUqMAoK63WNDC7YuFPV0MnVNCfuI4rq0V3t1wA7ErIZT+y142vRxC25ImSsLJGNe08Q4ZC5FZpWy1e99DHG/8Abiywj0IOzlTlVnmxWUm+132shA4MmxI0L0anVFBjlaOkuMY4vhdsO9B3ehBZFKrLdY08Dg250FbQk8XSRZYOjiN/3Lq0l7tlaP8ARq6GQn9UPAPoO9B0UUAplBKKFKAiIghU3VGpaqyalpIWkOpHQtfIzG85c4Ejx7grmqNqKjhuH5QbfSVDdqOWjc0jzS4PmOCgucE0dRTsnheHxyNDmOHSDvC4GiLtV3a1Tz1sgfI2csBAxu2Wn+pWjpiplsddJp24yAn/AGlNID2rgd+yPvPpWhpauda9D3WrYCXxzkNx0EtYAfSUF8NRCJeS5WPlP2NoZ9Cyg5VLtGkKGvs0dXWyTS1dXG2Xl9s5jJAIx93HK29D1tTNBXUdVM6fsOcxskecnZ37j6PvQWpaddc6K2hhramOAPyG7ZxnHH2rcVW1XEya+afjlY17HTvDmuGQdzUHS50WTvnT/XTnRY++dP8AWXFlvOl4XPa+3EBhILuw927zLyy+6Ve0Obbi4HgRSZQdznRY++dP9ZOdFj750/1l7gtlqngjmZb6cNkaHDMQBwRnfuWT4Gtfe+m9UEGDnRY++dP9ZOdFj750/wBZZ/ga2d76b1QT4Gtne+m9UPcgwc6LH3zp/rJzosffOn+ss/wNa+99N6oJ8DWvvfTeqCDBzosffOn+sstLfrVWVDIKauhllfnZa12Sd2f6LTvDLDZqVtTWUMDY3PDAWwgnJBP9Cta40VLSamsRpaeKEufMHGNoGe0QWYHKlQFKAiIgIiICIiAiIgIiICIiAiIgIiICIiAiIgIiICIiAoUqEFb0/wDKvUn78H4XKyqtaf8AlXqT9+D8LlZUBERAREQEREBERARFBOEBMri3XVNqtMroKmdxnbgmJjCXbxnycPGudT6jvF3Zt2izgQu3CaokAHoH+KC1ZWtV3GioWF9XVQwj/jeBnyDpXDNjvdfk3K9ujaf91Rt2R9bitqi0nZ6R22absmXiZKh3KE+nd9yDXfrGjmcWW2lq6+TgORiOz5yeHoXgzaruG+KnpLZG75x3KPHo3fcrJHDHEwMiY1jRwDRgL3hBWeapqmZvV1rK0cTGH7Ef1R1Lds1tsjIGVNrp6dzTkNmA2nbjg7zvXYKqlBWssFfd6GfDIGZrYMneWkbwPIQgsMdfSy1slFHOx1RGMvjG8tG7j6QuTV60slLMYjUPkI3OdEwuA8/uWhpKFrLHXXW4SGF1c9z5Jc7JDd+8Ho3kkY9yw2uqbFbY4LLp+aqp8nE8+w0SDaOTny+xB3rnW09fpe4z0kzJYzSy4c05/UKr1vprdWaAtsd1q30sIleWva4AlwdJgbwejPoXjTjg/RN+c1nJtPLkMByGjk+C5ly/RhafpTvbKg+iV9fTW2jdU1cojibgZ6+oBUbWmobfebHEyjkdyjKlrix7dk7Oy7f5MkLfvkLblrm20VWSKZkQk5Nx7V7hk7h05wAfECn5SqaEWelqBG0SsnEbXAcGlrjjyZAQXRatxuNNbKR9VVvDI2+knqA6StpVC8NNZry2Us7D2PHGZGgjIeQCeHmQc3VuoKG8UdCKKZ222pBdG4bLgMbjjq3q63C60NrjD66pZDnOyHHe7HUOJVX/ACg08LY7dM2FjZTUBm0GgEjHDyLb1O+3w3y2STU1RVVvbCKGLZII8YP3edBvW7VdpuMwhiqDHK4gNZK3ZL89WVy9V37sS9WumgrRExs+atrTwbluM+LBK5eqautqZLdLPajQs7IHJyGRpe7xEDeF0dZwxnUOnjybcyVJD+1HbdtGN/WgsFZfrZR0sdTPVxiOVpfHvyXjxDiVr2zVFrulR2PBM5s36rJGlpd5Fzb78H02pLfIylmqq2OJwZTQBpaGYOCQeHEnzLj6vrbhJT01XJafg5zJhydRyrTJnB7XdvHX5gg7moaOtut/obe9kwtD2F87o8gOcMnDiOjc3HlXC1Lp23WeutrqWF0raiXk30znkuk3je3x78ceJHjX0TcAqjp63vvlc7UFzy4bZ7DiJyI2gnB8oP3jKDc5ry0rR8E3eto8cI3u5SMf8pXkP1XRHt46K5RjoaeTef6KzYQoK2dXNpTs3O1V1Gelxj2mjyOHFdGi1Daa/Apq6EuP6jnbDvQcFdIjrXOrLFaq0Hsmggfn9YNDT6RgoOiHAqVSK+itNneTS6jqKBw/3TZDKB/y8VitmoNTyybEFF8IwH4kz4uR2x15yAgvmVVa+kqZPyiW6qbTymnjpiHyhh2WnEm4nhnePSsnwnqs/wD0CD7U33p8Jar8H4PtTfeg2NU2QXm3kwACsh7eF/A56s9RXG0vZJ59I3C3VkMlO+aZ2zyjC3gGkHxjIXR+EtV94IPtTfenwlqvwfg+1N96DXt95uVsoYrdPYq2eenaImyRM/s3gbgdrGBuXQ0paprZS1EtWGtqauUyvY052B0Dy8Vr/CWq+mwQfaW+9VPWNwvXZlLJW05oJGsOxyU21tDIydx3IPqWVWdTfKDTv0h//wAVTLRqHU22G0cs9WOBa9nKD08R6V2pay8Vd9sJvFCylIndsFp+NuGcjJI6PSgt1/A5v3Lr7Fl/AVoaFGdJUJ/if9Ry6GoPk9cvosv4CufoT5I0P/qf9RyDS1Hf7pQX6C2WyGKV1RC1zQ5pJDi4jPHhhq2JrxdaG0R9nU0PwnUS8jBFG7IcT0kdQ6Vq3L9J1q+iu9kq19bwuF6tVVJLLTUrSWOqIycxknxcEGesumpLPFHWXKOkmpGvAmbADtNB6fEP64W1qPUkttjtk9DEyqiqye1yQXDAwAejOepcy8UVDDaWz1eobjUU05DWtbKH8pv6B044+ZRqGKOnbpWKHlBGyVobygw7GWcR1oNqtvOoLPyVZdIKR1C54bIyInbbnhv8X9F1tRXp9qpoG00Inq6p4jhjJ4k9J+5c/wDKJ8mvJMz+qwan/wBD1DY7lOdmkjOw93HYPWfT9yDja0kvzbdBFdm0roXS7TXQA5DgCMHyglWu9fKXT/8AEm/6a5n5QrjSfAbKUObLNM5r48O+KBv2vRu866d5+U2n/wCJN/00Hf6FKjoUoCIiAiIgIiICIiAiIgIiICIiAiIgIiICIiAiIgIiIChSoQVvT/yr1J+/B+FysqrWn/lXqT9+D8LlZUBERAREQEREBERAUEZUog0qy10Ff+d0kMxxjL2AkefiuO7R1JC50lsq6y3yHphkOz5wePpVlUIKwINV0Dv7OppLjGD8WRvJuI9g9K9O1W+icG3a01lIf2mgSM8zhhWXCggEYO8dSDnUN/tVwA7FroXuP6hdsu9BwV0QQRkbwubXaetNwB7IoYS79tjdl3pGCuaNKz0bi61Xmspupj8SM9BQWTKrOrtNyXzsZ9M+NkkZLXOecZacenB3qeytU0G6ejpbkwfrwP2Heg/0C9xaxomSCK5U9Vb5ekTRnZ8xHuQdGstMdTYnWpr+SYYRE1wGdnAGN3VuXEorbqekp47fHVUTaWMbAlDCXhvWBwyrFR3KirhmkqopunDHgkebitrzoKvadN1dvtV3t7qhj46pr2wHfuy0jLvSOHUtar0rWzaNorQJIRUU8xkcSTskZfuBx/xD0K44U4QV/UdikuTqeropGw3ClcDHIdwI44P+etci72DUl8p2x11TRsET8sjYCA7dxKu+ExuQQFwdR2Oa4SU1bQTiGvpXZjc74rh1H/PWu+iCk3Gw6jvAhNfVUYEMoc2JgIHlz/RdO+WSumu0F3tU8bKuFhYWSglrhv4ekqx4TCCnXGw367Q08ldV0vKQSB7YY2kN8ZLuOcLf1PZay6S26qopImT0cheGyfFOcHOfEWjy5VhwiCrVVjura2K8UNRAy5ui5OoY4Hk3nAGR1cB6B59K86Zvt7igkrK6mMsZxyLGkMA6TnO89HBXXK59ffrXbi4VdbExzeLNrad6BvQbNayokopmUjxHUOYRG93BrugrT0/T3GkoXRXSaKWXbJZyYADW4G7gOnPpXPfqapqiG2ez1VTn/eyjkmeYnj9ydh6luLT2TXw22N36lOzbeB+8eB8iCwTVEMDC+aVkbAMlz3BoA8pXDq9Y2uGUxUxlrZQcbNMwuz5DwPmSm0fbmyCWsdPXyjftVMhcM+Tp8+V26elp6WMMp4Y4mjg1jQAEFfdXamrz/oduhoIj/vKp207y4HDzhGaYqq1v+urxU1IPGKE8nH5Djj9ys2EQcyg09arcQ6loomvByHubtOB8RO8LpgYUogjCKUQQilEEYWnV2qhrpo5aulinfGMNMjdoAeQ7luog8MjbG0NjaGtAwABgBVvUw/8AEOnPpD/Y1WdVjVkNaa+0VdFRPq+xZXvexpx1Y3+lBYamnjqqaWnlBMcrCx4BxkEYKx2+hgttFHSUrSyGPOyCc4yST95XD5xXnwXqfXj/ALU5xXnwXqfXj/tQdeW00kt2hub2E1ULNhjtrcBv6P8AmKzVtHBX0r6eqjEkTx2zSuFzivPgvU+vH/anOK8+C9T68f8Aag2KPSFloqls8VKXPact23lwB68Fb9faaS4yU0lUwvdTP24yHEYO73BcjnFefBep9eP+1OcV58F6n14/7UHZuVsprrS9jVjC+LaDsAkbwvdbQ01dSupqqJssLv1Xf54rh84rz4L1Prx/2pzivPgvU+vH/ag9s0RYmBw7Fc7aGO2kccfesl6H/iXT/wDEm/6awc4rz4L1Prx/2rAyoul11DapaizTUcVM6Que54cDlhA6BhBbOhSoClAREQEREBERAREQEREBERAREQEREBERAREQEREBERAUKVCCt6f+VepP34PwuVlVa0/8q9SfvwfhcrKgIoTKCUUZTKCUUZTKCUUZTKCUXnKZQekUZTKCUXnO7P8AVTlBKhRlTlBGF4lhZMwslY17Dxa4ZB8xWTKjKDiVekbNVO2+xBBJxD4DsEHrGNy1X2O90ZzbL7JI3ojrG7f/ALv8FZcpnO9BWvhi/W+PNys3ZDRxlo5Nr/28Vno9X2ipeI5ZnUkv7FQ0s+/h967ywVNFS1TcVFNDMD0SMDvagyQzxTt2oZWSN62OBH3L2Cq5Loy2iQy0UlTQyE/Gp5SPavLqHU1BjsO4wV8QHxKpuy/ybQ4+coLMirHOauoGk3iyVEMbeMsBEjR4z1Dzr27VE1W0fA9oq6vP+8kHJx46wTxQWTKxyzxQs2pZGMb1ucAq82m1PX5FTW01uiI+JAzlH46d53Dygr3DpC3GQSV0lTXycc1EpcM9ePeg9VWsbVE8xUz5K2YHGxTMLsny8D5srF8Iajr99Fa4qKM8H1bsu+qN48671PS09MwMp4I4WgYDY2Bo+5ZuCCtR6bra0E3m81E7TvMMH9mzzkcR6F0qHTtpt+Ox6GHaHBz27TvSV08oCgBuBgY9CnCZTKApXklM+JB6RRlM+JBKKMqMoPSLzlM+JB6RedpM+JB6RRncozngg9KFBKAoJRMqM7uCCUUA5TKCUUZTKCUUZU5QEwmUBygKURAREQEREBERAREQEREBERAREQEREBERAREQEREBERAUKVCCt6f+VepP34PwuVlVa0/8q9SfvwfhcrKgxSluAwybDn5DSMZzjoyvFNA+CLYdPLOc525cZ+4AfcpmgjllhkeMuicXM38CQR7CVmCDXpKZ1NGWPqZqgl2dqYtyPFuA3JT0z4XyudUzTB5yGybOGeIYA3eXK2UQa7Kdzal8xqJXNcMCM7Oy3yYGfvQ07uy+X7Il2dnZ5Htdjy8M5862EQa0tM6SeOVtTNGGcY2bOy7y5BP3pUUz5pIXtqZoRGclkezh/Dc7IJxu6McVsog1qqmdUMa1lRNT4OdqLGT4t4O5ep4HTQujbPJET/vI8bQ9II+5Z0QYXwudTmITSNJbjlG42h4+GM+ZI4XMp2xGaR5AxyjsbR8fDGfMsyINelp308Ow+plnOSduXGfJuACikpn08ZY+pmqCXZ2ptnI8W4DctlEGtT0zoZJXOqZpg85DZNnDPEMAbvLlSync2pfKaiVzXDAiONlvjGBn71sIg1nU7jVifsibZDdnke12PLwznzrWrpqeGqg5e5GlcTui22tEvDccjJ83WuiuVqGzQ3q2up5N0je2ieOLXdHmQbk9O6aSF7amaIRnJZGW4fw3OyCcbujHFYamSCqm7DiuBhqWYcWQvbt48YIO5Va36yNJZ54K9ubnSHkhG445U5x0dI6V29P242yjnrK8t7MqMy1Lxwb048wQdaogfUQmNtRLCcjt48bX3gj7l6fC51OYhNI1xbjlBjaHj4Yz5lXo9UVlZystqsslZSsOBMZhHtHpwC1b9v1BSVtmfcsmOOJpMzDxYRxHj8XWg6MMLooGxumklIGOUfjaPlwAPuSngdBA2N08kxbnt5MFx39OAAq07VdzFvNeNOy9iY2tsz4Oz+1jZzjG9WO31sNxooqunJMUrdpuRgoOdeKd1Npm5MfUzVJMEh2ptnI7U7twAwp0xTOistG91TNKH08ZDH7OGbuAwAenpJWfUfyduX0aT8JVCdqTUdFaKZsVH2NTMia1k/Ik5AAwcncg+ix07o6mSU1Mz2v4RO2dlvk3Z+9SaZxqxP2TMGgY5Htdg+PhnPnXyKlvV2rLxRySVM1TKJ2FkbpMNcdoYGOAyr/8Lam6LBH9oCDvyQOfPFIJ5GBmcxtxsvz15Gd3iUVFM+aSJzaqaERuyWx4w/eNxyDu3dGOK4XwvqbvBH9oCfC+pu8Ef2gIO7V0zqmIMZUzU52s7cWznybwdymogdPBybaiWE5HbxkbX3gj7lwfhfU3eCP7QE+F9Td4I/tAQWB8RdTmITPa4t2eUGNoePhjPmUQQuigbG6aSUt/3kmNo+XAA+5cD4X1N3gj+0BPhfU3eCP7QEHfpoDBA2N00kxH68hBcd/TgBeaSmdTxlj6qaoJOdqbZyN2MbgNy4XwvqbvBH9oCfC+pu8Ef2gIO7BTPimlkdUzSiQ5DH7OyzyYAPpJSOmeypklNVM9r+EbtnZb5MAH71wvhfU3eCP7QE+F9Td4I/tAQd11O41Yn7JmDQ3HJDZ2D4+Gc+depIXPnikE8jAzOWNxsvz15Gd3iwuB8L6m7wR/aAnwvqbvBH9oCDu1FO+aSJzKmaHk3ZLY9nD943HIPV0Y4pV0zqiIMZUzU5BztRbOT4t4O5cL4X1N3gj+0BPhfU3eCP7QEHeqIHTQcm2olhO7t48bX3gr3LGZInMEj4y4YD242h4xkYz5lXvhfU3eCP7QE+F9Td4I/tAQWGOMsiax0jpCBgvfjLvGcDGVEMRjhbGZXyFoxtvxtHxnAxnzKv8AwvqbvBH9oCfC+pu8Ef2gIO/TwOgi2HTyTHJO1JjPk3AKYYTFt5mkk2nFw28dqOoYA3BV/wCF9Td4I/tAT4X1N3gj+0BB34oHRzSyGeWQPxhj8YZjqwB9+V4ZTObVvnNTM5rhgQnZ2G8N43Zzu61w/hfU3eCP7QE+F9Td4I/tAQd0UzuzDP2VNsYxyPa7A8fDOfOklM99THMKqZjWDfG3Z2XeXIz964XwvqbvBH9oCfC+pu8Ef2gIO7PTPllie2qmiEZyWR7OH+I5BPowlVTuniDGVEtOQQduLGfJvBGFwvhfU3eCP7QE+F9Td4I/tAQd+ohdNC6Nk8kJd+vHjaG/oyCPuUyQukgMTZpIyRjlG42h4+GPuVVrtRX6j7HNVaoqaOWdsReZNvj0YVvCDCyFzKYRGeRztnHKOxteXhjPmSlhdBCI3zyzkHO3LjP3AD7lmKxxNe1rtt+2S4kbsYBO4eZBlREQEREBERAREQEREBERAREQEREBERAREQEREBERAREQFClQgren/lXqT9+D8LlZVWtP/KvUn78H4XKyoNaopmTTQSOLgYXlzQMYJLSN/mK2AsE8BlmgkEjmiJ5cQODsgjB9KzhBKIiAiIgIiICIiAiIgIiICIiAoKlQgpFTSwSflOgD42nEQk/5gDg+XcFZNQxPmsNfHECXugcAOvcdyh9kgdf2XflJBMyPk9ndskYI/qumWgjB3g8UFH0pSXSosUBt96jhiBcDGKdri05OQSd5616sdNRxxXyonuPZELw5lUGwbGHb8kDh0noXWl0hRCR76CprLeZDl4ppi0O8y37bZKO2211BC0uikzyhecl5IwSfMgrEVovNNa2PsFzbUUMke22Goa3JBGdneCPNuVg0teH3u0CqkhET2vMbg3OySAN4z0b1oRaJpoNuOC5XGKnee3hZNhrm9IOOIVgoaSG30kVLTtDIoxstH+ek8UGrqP5OXL6NJ+EqdPD/AMP276NGP/aFGoz/AOHbl9Gk/CVOnvk/bvo0f4QgmWx2yWqZUuooRPG8Pa9rcHaByDu48F0ApRBCKUQQilEEIpRBCKUQQilEEIpRBCKUQQilEEIpRBCKUQQilEEIpRBCKUQVjXX5hbv5hF7HKzBVnXf5hbv5hF7HKzIIKxU7Zmtfyz2vJe4twMYbncPMFmKwUpnLZOyA0ESODNnpbnd9yDYREQEREBERAREQEREBERAREQEREBERAREQEREBERAREQFClQgren/lXqT9+D8LlZVWtP8Ayr1J+/B+FysqDXnjkfNTuZKWNY8l7f2hskY9JBWdYZhNysBiLQwOPKA8SMHGPPhZgglERAREQEREBEUIJRQiCUUIglFCIJRQiCUUIglFCIJUFEQUL8pBqqd1LNDUTMhmY6KSNrsNyN43eME+hZfybPqZ6erfNO+SNmzHG1xJDcA8PNhdL8oFJ2TpqSQDLoHteN2d2cH258y9aCpDS6Ygc4ODp3OlIIxgE4HpAB86CyKVCIJRQiCUUIglFCIJRQiCUUIglFCIJRRlEEoiICIiAiIgIiICIiAiIgrGu/zC3fzCL2OVmVZ13+YW7+YRexysyCCscEj5GvL4nRlry0Bx4gHcfOshWKmnM7XkxPj2JHMw8Y2sHGR4igzoiICIiAiIgIiICIiAiIgIiICIiAiIgIiICIiAiIgIiICgqVBQVuxdpq3ULXbi8wuA6xskZVkVatny6u38CNWUIME75mywCKMOY55Ehz8UbJwR58LOPGsM0j2SwNbEXiRxa52fiDZJz494A86zBBKIiAiIgIiIC4erLjVWy1NmonNbM6VsYLm7Q3ruKta7/uaH6VH7UE9ias75W8f+ifcnYmre+dv9SfcrGhQVzsTVvfO3+pPuTsTVvfO3+pPuW3V6mtVFPUw1FUGS0+ztsIOTnhgdPmWf4dt3wV8J9kDsU8HkEEnhjB35yg5vYmre+dv9SfcnYmre+dv9Sfctq36otNyqRT01T/bHeGvaW58mVt3S7Udpp2zVsvJtc7ZbuJLj4gg5XYmrO+Vv9SfcnYurO+Vv9Sfct61agtt3lfFRVG1IwbRYWkHHXvWrZ5GG/XRrbnPUva4Zp3tIbD4hk4Pmwgx9i6s75W/1J9ydi6s75UHqT7ltXHU9ottTyFTVASj4wY0u2fLhcjSVyfcL/d3iqlmpQQ6IPc4hoyeAPDdhBu9iat752/1J9ydiat752/1J9y6tsulLdYXzUby9jHljiWkbwlvu1Hcn1DKSQvNO/Yky0jB39fkKDldiat752/1J9ydiat752/1J9y2bhqm026pdBU1B5Roy4MaXbPiOOBXRoK6nuNK2ppJBJE7g4ezyoOBVWzVFXSy001xoDHMwsdiIg4IwehKW2aopKWKmhuNAI4mBjQYiTgDA6FZycBcSt1bZ6GqkppqomSM4fsMLgD1ZCDB2Jq3vnb/Un3J2Jq3vnb/Un3LqsutI+2fCMby+lDdsuY0kgDju47kobrR3CgNbTzDsdudp7u12ccc54IOV2Jqzvnb/AFJ9ydiat75W/wBSfcoumqaH4BqKyjqXbTi+GFwjO+QNz0jyb1h05qGnj0oytuFTI90TyyaRzS45LiR5dxCDP2Jq3vnb/Un3J2Jq3vnb/Un3LatuqLVc6sUtLOXTOBIaWFucDPSvFZq2z0VS+Caqy9hw7YaXAHqyOlBg7E1b3zt/qT7k7E1b3zt/qT7l1xcqV1tNwbKDShhkLxv7UBaE2rLJDFDI6vjIlGQGZcW8PjAbxx6UGv2Jq3vnb/Un3J2Jq3vnb/Un3LardUWihjifLWMc2UFzDF2+QN2d3j3eYroUVdT19IyqpXiSF4yHcPLxQcXsTVvfO3+pPuTsTVvfO3+pPuWSo1jZKeaSJ9US6MkOLWEjI8a69FWQV9KyppniSKQZDgg4nYmre+dv9SfcnYmrO+dv9SfcrGmEFYtNdd26mktdzqIJmilMwMTNnftAD+qs4VZj/SPL/L//AJhWYIJREQEREBERAREQEREBERBWNd/mFu/mEXscrMqzrv8AMLd/MIvY5WZBBWKnqGVDXuj2sMeWHaGN4OD5lmKwUtRHUtkdFnDJHRnIx2wOD96DYREQEREBERAREQEREBERAREQEREBERAREQEREBERAREQFClQgrVr+XN2/gRqyqtWv5c3b+BGrKgwT1Aimgj2HO5Z5bkcG4BOT6FnCwzVEcUsMb87Uzi1uB0gE+wFZgglERAREQEREBVrXn9yw/So/arKq1rz+5YfpUftQWRERBTKC2U1dry8S1UYl7HDNljhlpJaBkg+Ra2oJHM1jb6OChdUU9PEJGUbDsNc7tjtDo6vQVYbba6im1Hda6TY5Gq5Pk8HJ3DBz51i1JY6ivnpa+3TNhr6QnYJ3B4PQT6fSUHDvsFyujIZKbTr6arhkbIycSMJ3dBxxC6F9oLq67Ul5oqWGcxU4Y6mkO9pJJJHRnf9yS23UV4liiuk9NSUjXbT20jnB7/FklbN4tFxbX09wscscc0cfJPil+I5u7H+fIg5duu1DWaop31lsqLfXbBYzJw12esYB8imyyOi1NqWVnxmNLh5slbcVnvFzvdLW3w00cdHl0TKbO927r8g9C2bPZqikv8AdqycRmCrOGAHJIyeIQaOhKKmqrHLVVMDJpqiZxkfI0OJ9PlPpWLSNGyg1HfKaIgxx4DcdAyThbENpvtjknhsjqOajleZGsqNoGI9Qwf84WTStguFqrq6evlZKagDt2uJJO8knPlQYfycf3PVfSXewLV0pK+GDUksbsPZI5zT1EbXuWxT2W/WSWop7NLSvo53bQM+dqMnqx1DHFb+nbBLa3XGOplFRFUuadvpduO1kdG8lBwdKVlXHZcRWF1aJHuLp+UaNvJ6c793BdTR1FX0lbc31NG+kpp3h8URcCGkk5Ax4sKKe1agsZfTWaSknonOLmNqQQ6PPkxldLTtsrKEVFRcqjlqupftODSS1g6APSg3bxUPpbRWVMWOUihe9ueGQMqoaaq6tlhhYzTrqtr9ovm5Ro5TtjvOR5vMu3ZamrudTeqS4bMtJHJyUZawBpac5GRxOMZ6lo0tr1LZmS0VrkpJqPaJhdPnajB6seXpyg96Qo7hR19eyajko6GXt4oXvDg053geb+ir162Lbep7FDXGntlU9sk2RtckTvIB444K12+0XO3Wqtk7IFXdagdq97yGszgDHHhvPDfuCUOlYGWSopKt7paisaDUTE5O0OGPEDwQZ7vRwUekaylhYBFDSuDRgfsnf5VV6jA/JVAQMEv3+sKsdDbrm/TNRariYhJyJhilY7IIIIGRgcNy4zNO3x+lqi0T9jkNcw04a7gNol2T6EG/Wx09l0Wayhpoo5xTMaJA0bXbkAnPnytOyVFVT2Smgj0w+eJ0QcZDKz+0yM53jgcq1NoI5bQygqmh7OREbwOnAxuXAgodT2mHsO3zUdVTN/2T6ja22N6BuONyDQttDX2/Sl+irKd9PEWOdBG521sgg5HHyLpaOttHzUie6nje6pY4y7TQdreRg+LCzU9hq4tPXCmmqeyK2sa4ue5x2QSMADPQt7T9BNbrBTUVRs8rG0tOycjeSf6oK9+TmhpZrLPPLBHJK6dzC54ycBrd2/yleNNyQ00GpLfUTOit9LI5odntmNO204PXhox4/Ku1o60VNltElLV7G2Zi8bByMEAf0Wpb9Mycrf21+wYLlLtM2XZIG04g+I7wfMg0LVdoY6UUdl07U1VKMhs0mBynWSSMcc9Po4L3+TsyCovMT2GIMlbiEHIjOX5A9GPMtimoNVU1Ey2RzUDadjeTbU4dygb0HjjIWbRmnqqwvr21Lo3tlLOTcw8QNriOjiEFpREQViP9I8n8v/8AmFZgqzH+keT+X/8AzCswQSiIgIiICIiAiIgIiICIiCsa7/MLd/MIvY5WZVnXf5hbv5hF7HKzIBWOF0Tw4wlpAeQ7Z/azvz417K8Qxxxhwia0Bzi52z0knefKgyoiICIiAiIgIiICIiAiIgIiICIiAiIgIiICIiAiIgIiIChSoQVq1/Lm7fwI1ZVWrX8ubt/AjVlQYZpYmSQtkIDnuLWZ45wTu82VmCxSiHlYeULNsOPJ7R35wc482VkHBB6REQEREBERAVa13/csP0qP2qyrRu1qp7xSdi1W3ye0HdocHI8aDdCKunRduPGpr/tBUcy7d3TX/aCgsaKucy7d3TX/AGgpzLt3dNf9oKCxoq5zLt3dNf8AaCnMu3d01/2goLHhMKucy7d3TX/aCnMu3d01/wBoKCxoq5zLt3dNf9oKcy7d3TX/AGgoLHhRhV3mXbu6a/7QU5l27umv+0FBY1BAKrvMu3d01/2gpzLt3dNf9oKDvxRRwsDImNY0fqtGAsirnMu3d01/2grnz2G1Q3qmtpkuJkqGOeHioOABlBc1GFXeZdu7pr/tBTmXbu6a/wC0FBYsKcKucy7d3TX/AGgpzLt3dNf9oKCxoq5zLt3dNf8AaCnMu3d01/2goLGmFXOZdu7pr/tBTmXbu6a/7QUFiwmFXeZdu7pr/tBTmXbu6a/7QUFjRVzmXbu6a/7QU5l27umv+0FBY0yq5zLt3dNf9oKkaLtw/wDM1/2goMcZ/wD7GlP/APn/APyCsy49r03RWqtdV0753zOYYyZZNrcSD/RdhBKIiAiIgIiICIiAiIgIiIKxrv8AMLd/MIvY5WZVnXf5hbv5hF7HKzIBWGnp4qdrxE3Ae9z3b85cTkn0rKehYaamjpWvbHnD5HSHJzvJyfMg2EREBERAREQEREBERAREQEREBERAREQEREBERAREQEREBQpUIK1a/lzdv4EasqrVr+XN2/gRqyoMM0MUksL5AC+NxdHv6cEHy7iVmAwFr1EUL56d8jsPjeTGM4yS0j2ErYCCUREBERAREQERcy+3b4Ho2VHIcttStj2dvZxnpzgoOmijKIJRQiCUUIglFCIJRQiCUUIglFCIBVauHy+tP0eT2FWVcyotPL3+kunL7PY8bmcnsZ2sg7853cepB01KhEEooRBKKEQSihEEooRBKKEQSihMoJRctt32tRutHIY2afl+V2/GBjGPHxyumglERAREQEREBERAREQEREFY13+YW7+YRexysyrOu/zC3fzCL2OVmQQVhpYHQNkDpXS7cjngu/VBOceQLMeheImyNDuVe15LiQQ3GBncOO/HWgyoiICIiAiIgIiICIiAiIgIiICIiAiIgIiICIiAiIgIiIChSoQVq1/Lm7fwI1ZVWrX8ubt/AjVlQYZoI5ZYZHjLonFzPESCPYSswWvUUzJpoJHFwMLi5oGMElpG/wAxWwOlBKIiAiIgIiIC5l+tDb1QCldO6DEgeHtGSCF00QVvm5c/CSt+oPenN25+Etb9Ue9WREFb5u3Pwlrfqj3pzdufhLW/VHvVkRBW+btz8Ja36o96c3bn4S1v1R71ZEQVvm7c/CWt+qPenN25+Etb9Ue9WREFb5u3Pwlrfqj3pzdufhLW/VHvVkRBW+btz8Ja36o96c3bn4S1v1R71ZEQVvm7c/CWt+qPenN25+Etb9Ue9WREFb5u3Pwlrfqj3rUlt9VFcobe/U9f2RM0vYOTGCBx3q3Ks3H5e2kf/byewoPfNy5+Etb9Ue9Obtz8Ja36o96salBW+btz8Ja36o96c3bn4S1v1R71ZEQVvm7c/CWt+qPenN25+Etb9Ue9WREFb5u3Pwlrfqj3pzdufhLW/VHvVkRBW+btz8Ja36o96c3bn4S1v1R71ZEQVvm7c/CWt+qPenN25+Etb9Ue9WREFb5u3Pwlrfqj3qRp25+Elb9Qe9WNEHBtWnZKC6vuM9ymrJXQmL+0aBuyD/Rd1SiAiIgIiICIiAiIgIiICIiCsa7/ADC3fzCL2OVmVZ13+YW7+YRexysyCHdCw0kLoGyB0zpdqRzwXfqgnOPIOCzFYaRk7GyCokEhMji0gYw0ncPMEGwiIgIiICIiAiIgIiICIiAiIgIiICIiAiIgIiICIiAiIgKFKhBWrX8ubt/AjVlVatfy5u38CNWVBgng5WaCTlHN5J5dgcHZBG/0rOFgmjkdLA5kuwxjiXtx8YYIx6SCs4QSiIgIiICIiAiIgIiICIiAiIgIiICIiAiIgIiIIJVauHy+tP0eX2FWORu3G5oJGQRkdC+J1FVcGXItdUzuqYnGNrto7Q34wEH24HKlYKSIwUsULnmR0bGtLzxdgYys6AiIgIiICIiAiIgIiICIiAiIgIiICIiAiIgIiICIiAiIgrGu/wAwt38wi9jlZlWdd/mFu/mEXscrMggrHA6Vwfy0YYQ8huHZy3O4+hZCsFI+d7ZeXjEZErgzHS0HcfOEGyiLTuVypLVTGorJRHHwBwSScZwEG4sUs0cIDpZGMBOAXOAyuHS6ystRK2M1D4S74plYWg+fgvOsW22SipfhKaaKPlwWOiAOTjp8SDvvkZGwvkcGtHEuOAohninaXRSMkA4ljgQvnurb7R1t2pqB804oaeQtqmNGMkHHn4LVuF6tVJR0lLYHzwxCflJ8ggvG7pPHp3IPpkk0cLC+V7Y2Di5zgAvbXBwBBBB3ghVq911qu+lHVM8s8dE94w9jO2BB6vKtya+W20Q0EE8r2MnjHJOc39UADJPRxCDtoq5BrexzTcmKlzN+A57CGnzrtVFZBTUjqqaRrYGt2i/owg2UXBotW2iteWsndGegysLQ7yHgt+0XalvNK6poy4xteWHabg5AB/qEG+iIgIiICIiAiIgIiICIiAiIgKFKhBWrX8ubt/AjVlVatfy5u38CNWVBhmExmgMRaIw4mQHiRsnGPPhZQscpl5SLk9jY2v7TaJzjBxjx5wsgQSDlFWbxXXd2p4rXbKiGFr6XliZWbW/acD7AvfYmrO+lB6k+5BY0Vc7E1Z3zoPUn3J2JqzvnQepPuQWNFXOxNWd86D1J9ydias750HqT7kFjRVzsTVnfOg9SfcnYmrO+dB6k+5BY0Vc7E1Z3zoPUn3J2JqzvnQepPuQWNFXOxNWd86D1J9ydias750HqT7kFjRVzsTVnfOg9SfcnYmrO+dB6k+5BY0Vc7E1Z3zoPUn3J2JqzvnQepPuQWNFXOxNWd86D1J9ydiar76UHqSgsaKudiar76UHqSnYmrO+dB6k+5BY0Vc7E1Z3zoPUn3J2JqzvnQepPuQWMr5vXWnZ/KVDG1mWTStqAAf8Amd94crL2HqzvnQepPuWnLYdRS3SC4vuNCaiBhYw8kcYOc9HjKC3hFXOw9Wd86D1J9ydias750HqT7kFjRVzsTVnfOg9SfcnYmrO+dB6k+5BY0Vc7E1Z3zoPUn3J2JqzvnQepPuQWNFXOxNWd86D1J9ydias750HqT7kFjRVzsTVnfOg9SfcnYmrO+dB6k+5BY0Vc7E1Z3zoPUn3IaTVnfOg9SfcgsaKudiar76UHqSnYmrO+dB6k+5BY0Vc7E1Z3zoPUn3J2JqzvnQepPuQWNFXOxNWd86D1J9ydias750HqT7kFjRVzsTVnfOg9SfcnYmrO+dB6k+5BY0Vc7E1Z3zoPUn3LHUxaqpqeWZ1yoSI2OeQITk4GUFnUrl6crJrhY6arqHB0srcuLRgcSF1EBERAREQVjXf5hbv5hF7HKzKs67/MLd/MIvY5WZBBWCknfUNkL4XRFkjmAO/WAOA7z8VsFa9JUipbIQxzNiR0fbdOycZ8iDYVd1da624RUctAGSS0swk5F57V/DiOnh95VjXA1TR3SeOlqLTIeVppOUMW1siThuO/B4cD1oOLWX2CoiZR6msc1OwEB0oBLW7xggjePMV711yIsltFMWmETMEZacjZA3YPSorZdQajo326W0No2SEbc0rzhuCDuHmWXUtkqGafttDQxyVHY0jdogb8YO9Bi1FBENX2EckzEh7ftR22/p61617BDGbQGRMaOycYa0DduW3fbfV1GqLHURQPfFCf7R4G5u8cVk1naq25UtLLQtY+Slk5TYccF27o9CDxryNkWk5mRsaxgkZhrRgDtlxdTUra2r0xSv8AizRtafIdnK6N5ddb5pGZktskhquVbiIby4Ag5HiU3O21kt101Iyne5lMG8s4DczGzx9BQbOs7dRM0vVPZSwtdEGlhawAt7YDo8pXHusr3aY03RZPIVRjbK0frNGN3k359Cs+rKaas03WQU8ZkleGhrW8T2wK5VXZmVelrXR1EzaOviY3kDI7BDwN4/z1IOtfLdSzaeqqUxMZCyEuYGjAYWjIxjhghcr8m3yck+ku9jVhrucdfbprfXw09JA1mZqwPyHNG84A68b+HSs/5NwRpx+RgGocR6AgtiIiAiIgIiICIiAiIgIiICIiAoUqEFatfy5u38CNWVVq1/Lm7fwI1ZUGKV0jXxhsYc0uO27axsjB346d+B51lG5YpZHMkiaI3OD3EFw4NGCcn2LKEFZn/SPT/wAuP43Ky8FWpv0kU/8ALj+NysvUg1KC6UdyMwo5uVMDtiTtSNk9W8KIrrRy3OW3MmzVwt23x7JGG7t+cY/WCrmgf9pefpXvS2/pOuv0VvsiQdV+rLHG15fcGN5N+w5uy7aB8mMkbuOF0LfcqS50/L0UzZo84yOjyg7wqjoe30lRV3SpngZLMyoLGueM4BznGetZbXSR2j8oE9NSDFPU05eY2ncw5B4eUHHicg7HO6xchy3wjHsbezjZdtZxn4uM48eMLpUFxpblTCoop2TRnpaeB6iDvHnVN/Jza6Oe3z108DJZhMYgXjOyNlp3Dx7SiCM2PVl4it8RLDRPmZG34rXAZAx5dw8qC119/tVukEdXXRRvJxsAlzh5QMkedbVNWU1VDy1NPHNHj4zHbQ+5fNNM3PsSCeQ2Ka5TTPPKTAFwxuOMbJ68+ddXS76huoa57LXPQ0dTCSY3MIa0gdG4Dr9KCwjWFhLGv+EWYccAbDs9HEY3celdzKomgLPbq6zzVFXSRTSmcszI3OAGg7uriVeyEHPuN8ttrIFdVxxOO8N3udjyDJXu33egubC6hqo5sby0HDgPG07x51WJauz098q6iCjrbvWPxtOZGJGRHhgHdj0dCw6ednXE/wDq8W4mm3wAjjuOTjdvygskuprPAJjLXMZyEhikBa7IcOIAxk8OI3LZt13oLqwuoalk2OIGQR5QcEKqaVoKWq1Vf554myPgqXBm0MgZe/PsC3qSkgoNeyx0cTYWPoNtzGDZaXbeM4HkQda46htVrmEVdWNikIzshrnEDx4Bx51zqC5sr9YkUlaZqQ0IfsskJaHbXHHQcLS0VDFcn3G51sTZql85btPGQ1uOAzwHuCWW3xW78oFfDBsCN1MZA1p+Jkt3Hq9xCC5YCquiquoqam8CpqJZRHUbLBI8uDRl24Z4K1r5xbKyags2qKimJErZwGkcW5cRnzZygulXqC1UNQIKmuijl4Fuc48uOHnWSqvFBSUIrZahppiQ0Sxgvbv4b259K5unrJbxYaZ76WKWSpgbJM97Q4vLhk5J6N64Vit3L0+o7Iz83ZIRG52SA4E49gQXSsuFNRUTqyplDKdoBMgBcMEgDh15Ch1xpW274QdLil5PlNvZPxeOcYyqRJVyXvS1ntFM9raiocYnHgAIhk582CtaG6h2j22Jr2mtfU9jNaCfi7QOT4uIQX4XSi+D217qljKV4y2R+Wg+nesVBfrXcnmOjrY5Hj9Te1x8gOCVU9XTtp73a7YKF1VRwQ8o2ljJy87wAcZyBsg+lad2r5a2KJ1Hpeoo6uBzXRVDIz2mDnhsgEeVBfK67UNulhjralkDpg4sL8gHAyd/AcelLbdqK7RvfQziVsZw47JGPSAq3qWkF4vmnYZo9hk2298b9x2QGuLTjpwCFaaOhpqFjmUdPHA1xyWxtDQTwzgIM0sscLC+V7WMHFznYA85XNg1JaKmqdTQ18L5QcYzgHyE7j5iVWvykzyh1uptlzoHuc5zBkbRGAB95Wjcq4V1pNFHpSohIbiKRrCSwjgfi7/GgvVxu9DaxEa6oEIldssJBIJ8oG7zrTh1ZY5p+RZcYg7OMuBa36xAH3qp3wy1lj022uie2R0pikZIC1xAIbv4HeBnzrt6vtFvp9KVBho4mGnDTGWtwWkuAO/iePSg71TdaOlq6elmm2Zqk4ibsk7XnAx6V6r7hS2ymNTWS8lECBtYJ3nowN6q9wilm0barozbfVULY5xgnLhu2hu8W/PiXm/1UWpLparRRy7UEmKmZ4GQG4yB4jjO4jpCC1zXClgpW1M9RHFC4Ah8jtkHPDj7FgoL1bbm9zKKsjle3i0HB8uDx8qpuoK0O1i6Ca2PuENHCBHTx5wCQCXEAHI34x5FrXWqqLhU0U1Hp2ooZ4JAeVZGfi7t25oG77kFhqaqob+UOkpRUS9jupi4xB52CcO34zjoXer7pQ2xgdW1McIPAOO8+QDeq3U/pNo/opz6HKNIQRXo1t2uUImqTUGNolG0ImgA4Gf3seZBZ6G50VxZtUdVFMBx2HZI8o4jzrSfqiyxcuJLhG10Dtl7SCHZzjcMZPmyuDVU8Vo/KBQOo2NibVsIkY0YHSNw8wWLSVspKu/3ioqYWyvgqSIw4ZDSXOycde5BbbddqG6xl9DUtmDTggZBB8hwV5uF5t9sGa2riiP7GcuPkaMk+hVmopG238oNEaGNsbKmI8qxjcDG/JI8oC4lquZivNxq3Waa5TSSkAgE8mMncRg7+HoQfR6K40dfHt0dTFM3idh2SPKOI8607hqS022pNPV1jWTAAlgY5xGeGcA48iqlkknfrGKqgs1Rb6eaMskYWODAcE5+KB0Dzr3yFdY664TVlkbcqeaQuMww92Cd2453Yznd50F3pKunrYBPSzMmiP6zHZHk8R8S8XT+66v+C/8ACVw9HVFnnNa+0CeLbkDpIJcAM442QNwHH/OF3Ln/AHVWfwX/AISg52jfktQ/uH2ldxcPRvyWoP3D7Su4gIiICIiCsa7/ADC3fzCL2OVmVZ13+YW7+YRexysyAVhpqiKpbIYjkMkdG7I6QcH2LMVigfE8OMTmkB5Dtn9oHf50GZQpRB5wpwpRBGEwpRB5wpwpRBGFydRWWO+W7sYyGKRrg+OQNzske8ZXXUFBUXaf1FVNNNW31ppXgtfycfbOaeI4DoVlt1FDbqGKjpm7MUTcNzxPjPjPFbOEQSiIgIiICIiAiIgIiICIiAiIgKFKhBWrX8ubt/AjVlVatfy5u38CNWVBhmmbFLDG4OJlcWtwMjgTv8wWULHLNHHJEx5w6RxDPGQCfYFlCCszfpIp/wCXH8blZlWZv0kU/wDLj+NysyCmQWbUNlrap1qdRzwVUheRKCC3JO/zZ/wWxp+xXSh1HVXK5TxTmeEtL2E5JJacYxwAGFa8JhB860z8NxyXSSztpZW9kkPjnzxyd4wQrLYrHU0lxqbpcqhs1dUDZIjzsMbkHAzv6B6FuWSyRWcVXJTPk7IlMh2sbvEMLpkZQfN9GMvsdpnmtHYksbpth0U+cggDeMEDgR6FarHYpqO4VVzr5mzVtUMODG4YxvUM7zwHoW1YLJFYqKSlglfK18pky8DIyAMbvIurhBTYbPftPS1DLGKWqpJn7YjnyDGfFvHi3+ILpWay1sM09fdKozVswLQ1rjycY6gFYMKAEHC0daKmy2mSmqywvdMXjYdkYIaP6Fd4oiCm09p1BYaqpbaGUVRT1MpeTNkFnlwR/VZrbZLzDqhl2q56aQTRls7Y8jZ3bgM8RkN3q2YTCCv6es9VbbveaqcsMdbNykeyd+Npx39Xxgtj4Nn51m55ZyHYgh479raJ4LsYTCCq1FsvVpr6mosHY0sFS/bfTTDGy7pIOR7VNist0p9Q1F1uT6cuqIdlwiyNk5G7HiAVowpwghVmyaclporxBX7BhrpCRsOydk59B3qz4RBU6ek1Rao4aGjdQ1VMwbLJpgQ5g6AQD710tN2N1mp5uWnM9RUP5SVwGBnxLtYTCCoWPSUls1NPXOMfYzS807W5yNro8WBuUQ6SfHrI3Mck2iDzK1gPbbWOr97JVwwmEFf1DY5q2op7lbphDcaYYY5x7Vzd/an0n0laLrfqS9SxxXaSCipI3Bz20zjtS/ecK3YTCDj1dsklvtprItkQ0bZQ4E7+2bgYXXU4RBxtS2MXujjY2XkZ4X7cUmM4PUuTLTauuEBoKh1HTQkBr6iMkucOnp6fIFbyMphBV7vpuaentEFG8FlFKHPMrt5G4k+M7l1NSUM1zsVVR0+zysoAbtnA3EH+i6mEwg51soDT2KnoKkNcWwCKQA7juwVw9H6WqLJWVVRVyMc5zQyPYdnLc5JO7cdw+9W3CIK9d7FUG6NvFolZFXhuy9sgJZMMYwccOj0DqWq223+71dK+8vgpaaF5c6CmeQZMcM7yMefgSrXhMIK/PZ6l+sqe7NLOx44TG4bXbZw7o861p7VeLTW1VTYXQTRVT+UfTT7tlx4kHI/orSAowgrVBYKyovTLzeZojURtAjhgzsMwD0nP+Sq/Yo7uLzeZ7Q6ncWTua+GfOH5c7GMeRfRseNcu0WSK1VNbNFK95q5OUcHY7U5J3elBo2qy1hvJvN2liNWWbDYYAdhm7HEnf0+lactlvFnuVXW2E088dUdp9PNkAHOd28ZO89I4q3YUYQVy0We5SXM3S9VDTMG4jp4ieTj9/wDitbsDUdnqqhtp7GqqSeUvaydxzHnzj/PQrbhMIK7pyx1NHWVdyuUkb62q3FsQ7Rjc8B6B6F2Lp/ddX/Bf+EraAwtW6f3XV/wH/hKDnaN+S1B+4faV3Fw9G/Jag/cPtK7iAiIgIiIKxrv8wt38wi9jlZlWdd/mFu/mEXscrMggrHA2JofyIYAXku2f2s78+NZCsVPTxUzXiJuyHvdI7fnLick+lBnREQEREBERAREQEREBERAREQEREBERAREQEREBERAREQFClQgrVr+XN2/gRqyqtWv5c3b+BGrKgwzTRRywskID5HFse7O/BJ8m4FZQVilMIlh5TY2y48ntDfnB4ebKygIKnepaqg1lBcIrdVVkTaPkzyDC7BLnFZ+ddX4N3X1J9ysuFOEFa511fg3dfUn3Jzrq/Bu6+pPuVlRBWuddX4N3X1J9yc66vwbuvqT7lZUQVrnXV+Dd19SfcnOur8G7r6k+5WVEFa511fg3dfUn3Jzrq/Bu6+pPuVlRBWuddX4N3X1J9yc66vwbuvqT7lZUQVrnXV+Dd19SfcnOur8G7r6k+5WVEFa511fg3dfUn3Jzrq/Bu6+pPuVlRBWuddX4N3X1J9yc66vwbuvqT7lZUQVrnXV+Dd19SfcnOur8G7r6k+5WVEFa511fg3dfUn3Jzrq/Bu6+pPuVlRBWuddX4N3X1J9yc66vwbuvqT7lZVzKK6Oqb5cbeYg0UYjIeD8babnh0IObzrq/Bu6+pPuTnXV+Dd19SfcrKiCtc66vwbuvqT7k511fg3dfUn3KyogrXOur8G7r6k+5OddX4N3X1J9ysqIK1zrq/Bu6+pPuTnXV+Dd19SfcrKiCtc66vwbuvqT7k511fg3dfUn3KyogrXOur8G7r6k+5OddX4N3X1J9ysqIK1zrq/Bu6+pPuTnXV+Dd19SfcrKiCtc66vwbuvqT7k511fg3dfUn3KyogrXOur8G7r6k+5OddX4N3X1J9ysqIK1zrq/Bu6+pPuTnXV+Dd19SfcrKiCtc66vwbuvqT7lhq9S1lRRzQjTt0aZGObkwndkY6la0wg4+lIZafTlHFPE+KRrDtMeCCN54grsqFKAiIgIiIKxrv8wt38wi9jlZlWdd/mFu/mEXscrMggrFTU7aZsjWue4PkdIdo5wXHOB4lmK16SnNO2QGR0m3K6TtujJzjyBBsrVrrhSW+NslZOyFjnbIc87sraVP/KS3atFK3OM1AH3FB3DqG0NnEBuNMJD0coMengtqrr6WhpuyKqZsUOQNsndv4LkP0pan2R1FFSxsL2ZbKRl4d0HPHiqaKqaf8nc0Uxy2nq2xsdno448xP3oPoEN/tVRVNpoa+CSV5w1rH5zu8SyV14t9uc1tbVRwucMhrjvI8ir9usdBbNNR3PsNhroKY1O2XO+OGkjpWroq0w3SGa83NraupllIbyg2g3HHdwzn0YGOKC20NxpLhGZKOojmaDgljs48vSFNbcqO3s26ypigB4bbgCfIOJVTrKWGxa1tnwczkY60FksYPanfjgsVoo477rC51dfGJY6V2zHG7eAQcDd04DT6UFuobvQXHIo6uKZw4ta7ePNxU190obc1pramODa3NDjvPm4rmT6Xpm3iluVA8UUsT8yNjZ2srekYyAN2d6rFNV26p1Pcau9RSzuil2YWNjc9jQN28AY4AcUF5obrQ3EONFVRz7Pxgx28ebipr7pRW5rH1tTHCHnDdo7z5lSp6igg1HQV1ipZ2PfLsVDORcxhacDOMYB3+TcvWpI5KPVDrlcbfJX20RgNBblrDjp6OI6etBcaC7UFy2xRVUcxZ8YNO8eZTXXegtxArKuKEngHO3+jiqvpx1hud8jrrbytFUsYQ+kADWvBBBO7jxzu6huWpdmyWrUlVcrpbDcaWTHIy43RDG4Y4Z6N/VnpQXOgu1DctrsKqjmLfjBp3jzLdVOsAsFxvbbhapJKaZjDtUoaGBwOckjh09HUFcAg9IiICIiAiIgIiICIiAoUqEFatfy5u38CNWVVq1/Lm7fwI1ZUGGaOJ8kLpAC9jiY89eDnHmysywzQRyzQSPztQuLm4PSQR7CVmCCUREBERAREQEREBERAREQEREBERAREQEREBERBBVctHy11B+7T/gVgllZDG6SV7WMYC5znHAA6SSqna7rbo9W3ud9fStilbBsPMzQ12Gb8HO/HiQW9SoBypQEREBERAREQEREBERAREQEREBERAREQEREBERAREQEREFY13+YW7+YRexysyrOu/wAwt38wi9jlZkArXo45YmSCaXlC6VzmnqaTkDzBbBWvSCoDJOyXNLuVcWbPQzPa/cg2VTvyk5FnpS0ZIqBjy4KuKrusbTVXehp4qNrS+OYPO07GBhByKrVVwnt76FllrIq2SPYBwcAkYyN3UvN5sklq0EKFuZZuVa9+w3O8nfjyf0V3Y3DADxAwveEGlTQMms0NPMzLJKcMe09RbghVK3tuOi3VEElHLX0UztuN8A+KcYOR0bsehXrCjCCoUMVVqPUFNd56V9JSUjdmNkvxnu37/EFidFctN36urKegkq7fVHbdye9zTx4ceJKumExuQVCirLpqO7wTxxz0FupSHPa4kGZ2QcHr4f5yschqdKXetqm0UtXR1ztsGHjG7J3H0q6YTCCoUV1vN+vNO6lgmoLdCQ6YyNGZDnhkjpxjd41lutwu1lu0k74JK61zNAaxgGYjuzwHl/yFacJhBRKeJ+oL9b6uitb7bFSP5SaVzNnlN4OzuAzwI863a26Xmx3Wd9bTvr7fUOPJckN8YycA7uo439St+FGEFEoqOe9aio7rRW51spYMcoXANMhBJIAHHPDKvYU435QDCCUREBERAREQEREBERAUKVCCtWv5c3b+BGrKq1a/lzdv4EasqDBPTiWaCTbc3kXl2AdzsgjB9KzhYZonvlgc2UsbG4uc3HxxskY8W8g+ZZgglFyrzfaazPp2VEc0j59rYbEzaJ2cZ9q0OeVH3Dcfs5QWRFW+edH3Dcfs5TnnR9w3H7OUFkRVvnnR9w3H7OU550fcNx+zlBZEVb550fcNx+zlOedH3Dcfs5QWRFW+edH3Dcfs5TnnR9w3H7OUFkRVvnnR9w3H7OU550fcNx+zlBZEVb550fcNx+zlOedH3Dcfs5QWRFW+edH3Dcfs5TnnR9w3H7OUFkRVvnnR9w3H7OU550fcNx+zlBZEVb550fcNx+zlOedH3Dcfs5QWRFW+edH3Dcfs5TnnR9w3H7OUHcrYGVVHNTvGWyxuYRnG4jC+M2iiNTfqWjkDXAzhjgeBAO/7sr6Vzyoz/wCRuP2cqoWyrpaXWVRcex6swAue1jYO2BcOBHQN59CD6iF6Va55UY/8jcfs5U886PuG4/ZygsiKt886PuG4/ZynPOj7huP2coLIirfPOj7huP2cpzzo+4bj9nKCyIq3zzo+4bj9nKc86PuG4/ZygsiKt886PuG4/ZynPOj7huP2coLIirfPOj7huP2cpzzo+4bj9nKCyIq3zzo+4bj9nKc86PuG4/ZygsiKt886PuG4/ZynPOj7huP2coLIirfPOj7huP2cpzzo+4bj9nKCyIq3zzo+4bj9nKc86PuG4/ZygsiKt886PuG4/ZynPOj7huP2coLIi5Vmv1LenVDaaOZjqctD2yt2SM5x7F1UBERAREQVjXf5hbv5hF7HKzKs67/MLd/MIvY5WZBB4LHC+R4eZIjGQ8gAkHaAO47utZSsFLLJK2QyQGItkc0AnO0AcB3nG9BsKMZUoghSiICIiAiIgIiICIiAiIgIiICIiAiIgIiICIiAiIgKFKhBWrX8ubt/AjVlVatfy5u38CNWVBgnbM6WAxyBrGuPKNx8YYIAHnwVnCwTmcTU4ia0xl5EpPEN2TjHnws4QV+9fK3TvlqfwBWBV+9fK7TnlqfwBWBARce4antVtqZKerqDHLGAS3ZJO/hjCyc4Lb8Ei5moxSk7IcWkEnOMY49CDqIuJRars9dVMpoKo8q/c0PY5uT1ZIW7crvRWqNr62dse18VvFzvIBvKDeUZXKtuorbdKg09LOTK0bRY9haSPFkb1q0PYnO+v5OunkqeSG3TOB2GDtd46Or0oLAoyFxazVdnoqo009WOUacODWlwafGQuPp+vbWa3uskNQ6WlMO0zDiW/qbx96C5otK13Wku1M6oopDJG1xYSWkbxg9PlCimu1JVV9RRQvLp6f8A2jcYwg3kXDrNW2aiqX081VmRm5wYwuAPVkDiujbrjS3OlFRRyiSMnGRxB6iOhBtomVx59T2mnlqYpqrYfTEB7S05yTjAHT5kHYRcePU9okoH1orG8ix2y7IOc9AxxWa1X2gu5lbRTF7osbTXNLSM+VB0kXMul/ttoexlbPsPk3hoaXHHWcDcptd7oLu15oZw8xntmkbJHjwejxoOki5Fw1Na7dVdjVFQeWAyWMY5xb5cBZrVe6C7iQ0M3KGM9s0gtIzwOCg6JC8NY0Oc4NAc7icbyuLNq+ywTSxS1RbJFIY3N5NxORuON3Dcty1Xugu4k7Cm23R/HaQWuHmKDo4RQSuVc9R2y1TthrKjZlIzstaXEDx4G5B1kWha7vRXeF0tDOJAw4c3g5vlHELnu1lY2tcTV7w7Z2dh2c+THBB30XOt96oLlSy1FJPyjISdsYILcDPDisttudNdaXsmjeXxbRbktI3jyoNxFo0t2o6uuqaOCQumpt0o2ThvnXPn1lY4JnRurNst4ljC4ekDBQd5FxL5WR1Ok6yrpJcsfA5zHtKjSk+NKUU08hIEZLnvd1E8SUHcRV8a0sRkDOyyMuxnk3Y9OF0LleqG1wRT1c2zFK7ZY5o2gd2ehB0EXBdrGxtn5I1o442g1xb6cLsyVEUVO6ofI1sTW7Tnk7g3Gc5QZUVfj1pY5JWRir2ds4DnMc0eckYC61XcKWiozVVMzI4AAdvOQc8MdaDaRcSk1XaKypZTx1JbI84aJGOaCerJHFdsFARSiCEUqEFZ038p9SfxYvY5WdVnTfyn1J/Fi9jlZkBERAREQVjXf5hbv5hF7HKzKs67/MLd/MIvY5WZBBWKmnE7XkMezYe5nbjGcHGR4upZSvEUrJQ4xvDg1xacHgQcEIMqIiAiIgIiICIiAiIgIiICIiAiIgIiICIiAiIgIiICIiAoUqEFatfy5u38CNWVVq1/Lm7fwI1ZUGCeSRk1O1kW2x7yHu/YGCc+kAedZ1gnnMU1PHybnCZ5aSODcNJ3+jCzhBX718rtOeWp/AF3+hcC9fK7TnlqfwBd/oQUo0sFX+UyoZURNla2nDg1wyM7LRw8hKwasLhqW10UNEyphjjL2Ugw0OJz5ugLvRWaoZrKa7l7OQfCGBue2zgD+i93+yyV0lPW0EjYLhTH+ze7gR0goK5e4btdaSONmm+xpoXAxTMkaCzHVhb16t95FZa7nS07aueCHYkheRufje4DcOno6gsk9m1DdZ4W3Kvp4aaNwc5tNtAu8S371aK2Wqp6201fIVEA2eTkzyb29RA86DlUl0pqy/0Lrtbai33IAtikyQ154YPSeK12zvpdZajqIscpFQue3IyMhrCPKt4WC73G70dZeZqUxUjtprIGntjx6fGAt2isk8Gq6+5yOjNPUxCNrOJ/V4jH/CUGpoi30smnW1UkLZJqtzzM54B2sOIx5N3DyrRsVLDR64vVPAwMiZAS1o4DJacfeVvRWO82eWaOx1cDqSV22I6hp/sz1DC9WDT9wob7WV9wqIpzUR7JczIJJIPDoG5Bi/Jr8nZfpLvwtWtbZjT6o1NO1peY4i8NHE4Gcfctilsd9s76ins9TS9hSSF7RK07Tc+7d6Fm03p2stV0r6mtmjnFSN7m5y4k5OQgr+lJK6ntr5aewiu5dxLpzI3Lh1YPn9K6VihulsrrrWfA7oIJYttkAeCNscAMeU9C2oLJe7NLURWWppTRyyGRrKhpywno3f53LpWKz1FFLNWXCrfU1k3HBOwwdTQg59Hqa61FZDDJYZ4mSPDXPJPagneeC1NP0sFTrW9vnhZI6NwLNsZ2Tnx+RXXguDZ7NUUF/ulfK9hjqiCxrScjf0oOLbqCkf8AlKuEZp49iGASRt2RhrsM344frFbUzuxvylQsiDWNqKU8rgfGwHHJ8fahdCjs1RBrGtuznsMFRCI2tB3ggM/7SlRZqiXWVLdmuZyEUJjIz22cO94QVi0VNZLeLlcIrM+vnM7m7UkoBhbnc3B9HmXQt0F252w3AWY0NPJEYp2scwh3E7Xp2eG/d410qyy3GkustdYZoIuyR/bwzN7UuH6wx07z/kr1a7NcXXM3G81gllaMRwRZEbejJHSUHMiuVHb7zcm2W01NbVulxNID2odk5GTvAzn0LVttTXP/AChROqqPsB88Ti+Jp+OA1xBOOJyPuXRhsN4s1XVCxS0baWdwcBO0lzd3DPSOpe6HTtxi1FS3asq21MgY5soAxs5BADR1DKDS0hQwVGpb7UzRte+GoLWbQBxl7skePcFntgDfym3VoGB2MDgdZEeT966enrNUWuvutRM+NzayflGBp3gZcd/1gopLNPBrKtu7nsMFRAI2tB7YEBn/AGoO487DC7BcQM4HSvnGmamvbLWV0NmNwlllIMz5BtNH7O9fSeKrMllultuFRNYZqZkFSduSGZu5rutuOCDS0/SXKLVU1bLajRUs8RaWtc3ZaQBg7uOcH0rB+Tu3wPNdXPY18rZeTYSM7I4nHlyPQu5Z7NWxV8lxu1Zy9U4bLI48iOMeIdP/AO00nZqiy0tVFUuY50sxeCw53YxvQc21f2P5R7pBF2kToA8sbuBOGb8de8+leLfWU+lqq+UkxDY2kVVMw5BkBB7UHf07I9J68dWls1RDrGsu7ns5CaIRtaDvzhv/AGrU1hpeW+zU01M+OOSMFjy/O9u4j0b/AEoObbYKuj0Lcbm0l1bWgyuLhghucZ9G0R5QsVgFfRWeNkOmW1DZm7ZmMg/tAd4O/ONxG5XgUUPYHYWzmHk+Sx/w4wq9HbdTW+EUdDWUctNGNmJ8zDttb0DzbkHNoqOvodH3yKtp308ZDnQxucCGg8QMLBK8SaR07QOmfEyrnDJNndlm0Qcnh0hWGCwVEem6yhlqeVrKsOL5Xk7IceAHUP8AFeDpjsrSdNaaqUMmhGWys3hrsn0jfhBtXOz29un56cUkfJwwOLARvaQ04OeKpVwlNXoiyiToqDHuO8gZCsjbXqaopBb6qvpW0rm8m+VjSZdn2ZI3ZXP1tbobfYLZQ0uWsZPsgnicg7z48oO/dbLbotN1VOykiDIoHuZhu8ODSQc9apddV1E2i7NCRJIHzPaQDgODTgNJ6/crKLTqSopTbqm40wo3DYdM1h5Vzf8AELp1WnaOexx21oLRC3MMm7aY4frZ8vHyoK9cW3KutTqEaWbE3Z2Y3Nkb/ZnoI3L3X2a7Vuk7Y0Q/6ZROy6B7hlwBwN+ccMFbc9v1VXQdiT11JDE4bL5Ymnbx/ity6aekmtlJBbquWCakdtMke8na69ryneg4lfd2VDqSDU9pmpJGygxVETsNYevOd2NxO88OsK8xlrmgsILSMgg5z41U6uyX+8iGmu1TRijEgfJyDTtOx0Anh/nirXExscbWMGy1oAA6gEGRERAUKVCCtab+U+pP4sXscrMqzpv5T6k/ixexysyAiIgIiIKxrv8AMLd/MIvY5WZVnXf5hbv5hF7HKzIBWOGSKQOMTmuDXlrtnocDgj0r2VjgjijDxC1rQXuc7Z6XE7/PlBmREQEREBERAREQEREBERAREQEREBERAREQEREBERAREQFClQgrVr+XN2/gRqyqtWv5c3b+BGrKg16ipZBNBG4OJmcWtI4AgE7/ADBbAWGaeOKWGN5w6Zxazd0gE+wFZggr96+VunT46j8AXfXD1BbLjV19urLZJCyak5T/AG2cdsAOjxArX5LWHdFt+o5BZPOm7rVb5LWHdFt+oU5LWHdFt+oUFl3dabutVrktYd0W36hTktYd0W36hQWRTu61WuS1h3RbfqFOS1h3RbfqFBZNyYCrfJaw7otv1CnJaw7otv1Cgsm7xKdyrXJaw7otv1CnJaw7otv1CgsvnTzqtclrDui2/UKclrDui2/UKCy+dRu61W+S1h3RbfqFOS1h3RbfqFBZdyjzqt8lrDui2/UKclrDui2/UKCyJu61W+S1h3RbfqFOS1h3RbfqFBZfOo3darfJaw7otv1CnJaw7otv1CgshUdKrnJaw7otv1HLiVceohqqgbJLR9mci/kiGnYAwc5HWgv44J51WuS1f0VFt8faFTyWsO6Lb9QoLIcJ51W+S1h3RbfqFOS1h3RbfqFBZfOo3darfJaw7otv1CnJaw7otv1CgsibutVvktYd0W36hTktYd0W36hQWTcnnVb5LWHdFt+oU5LWHdFt+oUFl860LpaaS7RxMrGOcInh7NlxGCuTyWsO6Lb9QpyWsO6Lb9QoLIAAm7rVb5LWHdFt+oU5LWHdFt+oUFkU7lWuS1h3RbfqFOS1h3RbfqFBZfOnnVa5LWHdFt+oU5LWHdFt+oUFlymVWuS1h3RbfqFOS1h3RbfqFBZcplVrktYd0W36hTktYd0W36jkDTfyn1J/Fi9jlZlX9N2mvoK241dxkhfLWOY7+yzjIzn2hWBAREQEREFY13+YW7+YRexysyrOu/zC3fzCL2OVmQQVip6eKmDxE3ZD3mR2873E5J9KynoXiKPkw4bbnbTi7tjnGTwHiQZUREBERAREQEREBERAREQEREBERAREQEREBERAREQEREBQpUIK1a/lzdv4EasqrVs3a6uoO4mCM/erKEGKZ8TZIRIW7bnER545weHmysqxSRxPkic9rS5jiWZ6Dgjd5srKEBFKIIRSiCEUoghFKIIRSiCEUoghFKIIRSiCEUoghFKIIRSiCCqzcPl9afo8vsKskhcI3Fgy4A4HWV8qqdYVUl8p7g+jibJTMdHyeTg5yDlB9XCLFSvkkpYnzMDJXMaXsH6rsbx6VmQQilEEIpRBCKUQQilEEIpRBCKUQQilEEIpRBCKUQQilEEKURAREQEREFY13+YW7+YRexysyrOu/wAwt38wi9jlZkEFYqaEwtka6V8m1I5+Xnhk5wPEFmKwUzJWNkEsvKEyOc04xhpOQPMEGwiIgIiICIiAiIgIiICIiAiIgIiICIiAiIgIiICIiAiIgKFKhBWaX9ItZ9Bb+JqsyrNL+kWt+gN/E1WdBgmgjllhkeCXROLmb+kgj2FZgsM0LZZYZC54MLi4BpwDkEb+sb/YsrUHpERAREQEREBERAREQEREBERAREQERQglFGVjkmjibtSPaxvW44QZVC41XqqzUm51dHK/9iHMhJ6ty0xqSvrTi12KqkB4PnIib96CyE9C+TV9oDdduoHNBjlqg7HAbDjtY9BI8yuppNUV3+3uFLQRn9Wnj2z6Xf0WjNpC4tusVfTXcvnY0/2tQwOIPDcOGN5QXJSq2JdV0YHKU1DcGt3f2bzG93j37lHOx9O7Fxs1fTY4uEe20DrygsyLjUuqLLVbo6+JjuBbKeTOf+bC6sc0crdqN7XjraQUGRFGUyglFClAREQEREBERAREQFBKlQUDKjKpdq1ZNzqrLZcJGmAzvigcWhuwQ4gA49C7uqa6ot2n6qrpX7E0YbsuwDjLgOB8qDsAqVz7NUSVNloqmd21JLAx73YAySMk7lstqoHvDGTRuceDQ8EnzIM6KFKAiIgIiIKxrv8AMLd/MIvY5WZVnXf5hbv5hF7HKzIBWClFQ1snZLmOJkcWbH7Ge1B8eFmKxU7pnCTl2NYRI4N2TnLc7j5cIM6IiAiIgIiICIiAiIgIiICIiAiIgIiICIiAiIgIiICIiAoUqEFZpf0i1v0Bv4mqzqsUv6Ra36A38TVZ0GCaIySwPErmCJ5cWjg/cRg+nPmWYLBUMmdNTuieGsa8mQftDBGPSQs4QSiIgIiICIiAiIgIoTKCUUZWvU19JRgmqqYYR/xvAQbCEqvT6ytbX8nSdkV0mcbNNEXfecBYxd7/AF35jZRTtP8AvKuTAH/KN6CyZ8Sxz1MNNGZJ5WRMHFz3AAKvOst/riTXX3kGnjHSR4A85wVmp9H2qMh9S2atlG/bqZC77uCD1UaxssL+TZUmokzgNgYX58mNywPvl7qiBb7BKxp4Pq3hnpbx+9d2moaWjaG00EcI4do0BbGEFabb9S1v55dYaJp/UpY8n0ngvcejbaX8pWvqa6T9qomJz6FYsIg1KW3UVEAKWkghx0sYAfSN62c71UhI/wD/AJMdHtu2Oxs7Od3DqVdbcaih11VVTpJTTRVTmSkk7LWFxbv6PJ5EH1BM9HSsU8zIIJJpSGsjaXOJ4AAZKoWhq+a4aurp5HvLZIZHhpJwMvbwCD6FxUH0+ZfPmWn4d1jdqeWrnhZEdocm7yDC7NHoqGjrIagXOtcYnh4aXDBIPA+JB3qq20NYP9Ko4Jt2MvjBI865MujbTtbdKKikeP1oJXD2rWr7bWX+/TQVL6ukttM1uwGdqJXdJz5yFrxQu0rqKipoqmeekuJcwxyHaLHAjBHp49WUHQNnvlIzFvvzpccGVcYdn/mG/wC5eezdU0eeyLZS1oHTBLsE+Y+5WQBMbuKCvc7oIB/rGgrqE9csJLfMR5Vu0mo7PWENgr4S4jc1ztk/euoWggg8DuK59TYbVVZ5egp3E9PJgH0hB0A4OGRvB4EdKnKrr9H0THB1vqaygcOiGY7J8xz7V4bbNSUeOxr1FUtH6lVFx84yUFlUqtuuuoaPPZVkZUNH69LNnPkad6mPWNvaS2tgrKEjpngOPSMoLGi59NerbV47HrqeQkZAEgz6Fv5QSigFEEqEyiD5pT2P4br9Ssi2W1UNWHQvdux278jz49i3669fCmhrhTzkiupQxk4JG8h4G0PLhdTSlDU0161BNPDJHHPU7UTnDAeNp5yPSPStDW+mpqj/AE+2RF0r+1nijG94zkHHTvxlB4ulbUR6Z09b6WV0Lq9kcbpGnBDcNHH/AJgvd60hQW2yyVdDJPDVUrTIJQ85cR7PMtmvstVU6XtT4GFlwt8ccjGuG/IAyPLuHoXi5XK7Xe2G3QWWqgmqAI5JJW4jYP1jlB39O1ktwsdJVT45WRmXY3AnhldNaVqomW62wUcbtpsLA3a6z0n0rcQSihEEosU00dPC+aVwbGxpc5x6AFr0t1oKzApqyCUnoa8Z9CDi67/MLd/MIvY5WZVnXW+gt38wi9jlZgcoIKxwSPkD9uJ0Za8tGT8YA7j51lKwUsxnbITE6PZkczDv1sHGfOg2EREBERAREQEREBERAREQEREBERAREQEREBERAREQEREBQpUIKzS/pFrfoDfxNVnVYpf0i1v0Bv4mqzoNeo5flqfkdnk9s8rnjjZOMefCzhYKh8zZqdscYcxzyJD+yME59ICzhBKIiAiIgIiICIiDVuFU+jo5J46eWpc0boohlzt+NypNZrm4Oq+x46SK3ZJG3V7RI8oA3egq/nescsEU7NiaNkjep4yPvQVWjoay8MzPqnlmnjHQlrcf8w3+kLfpdIWWndtupeyH8S6dxfnzcFlqdJ2WoO0aFkb+IfESwg9e4rUGma6lObdfq2PqE2JB96Dvw08EDAyCGONg4BjAAPQsuN6rjpdVUQG3BQ3Fo6Y3GN58ud3oUN1byBxcrTXUnQX8nttHnG/7kFlwi5VLqOz1mBDcICTwDjsn0HC6jXBzQ4EFp3ghB6RQD4kyglQVKgoKcP0on6L/APFc2mpDXVmr6drdtznEtb1uDnEefIVk+BagaxN424uQ5Hk9jJ284xwxj70stkqLdfLrWSvidFWP22BpO0N5ODu8fWg4Mt2qbxpK3UFNIX1ta7seTtt+GjtiTx3jBPiJWxYYG0v5Q6+BoAbFQsYAOG5sQW1ZNJuteoqmvL4jT9saeNucs2j0jGBgbty3aSzVEGsa27ufEYJ4BG1oJ2gRsDfu4dqgrEVsqrprK8R0tymoHMO058WcuG7duIVgtumrlRV8VRPqKrqo2HLonh2HbvG4+xZrVZaii1HcrjJJEYqrcxrScjhx3LvoNW5VQobdUVWztcjG5+yN2cDK4GjaM1dK2910jp6yoLthzznk2AkYA6OBXfuMU09vqIqcsbM+MtjLxlocRuyMHd5l4s8FVTWyGGukjkqGg7bomhrTvOMAAdGOhBugYUqEyglFGVz6u+Wyiz2TXQRkdG2CfQN6DoFQq5JrCmlcWWyirLgf2ooyGek+5G1Gqa7/AGVJSW5h4OmdtvHjwN3pQWLcFqV1xt9E3/TqmCIY+LI4ZI8nFcXmxX1mfhS/VUrTxZABGP8APmW7SaUstIQ5lCx7+JdKS8k+dBwa2s0vcJHMpLRJXTZ/8pAW7z0kjC5sNg1FLUPNrZU2uldwjfVkY8uN/wBy+jxxRxMDI2NY0cGtGAvWEFVotK3Hkf8AT9RXEy9UFQ4Aenj9y2OasvhBeftJVjUoK3zcuI4akrsdGQCnNy5eEld9UKyIgrnNy5eEld9UKObly8JK76oVkRBW+blx8JK76oTm5cvCOt+qPerIiCufAd8buj1NIGjcNqka4+c53p8Cag8KX/Y2e9WNEFc+BNQeFL/sbPenwJqDwpf9jZ71Y0QVC72i9xWmrfNqJ00bYXF0fYjW7Ywd2c7sqhUVgu1dg01DOWng4tLR6TuX2ogHipwg+f2vTGpo2sEtxZDGw5bHI4yhp6w0ggK+xBzY2h5y8AAnrK94RAKw01RHUteY89pI6N2RjeDgrKcY3qGbODs44nOOvpQe0REBERAREQEREBERAREQEREBERAREQEREBERAREQEREBQpUIKzS/pFrfoDfxNVnVYpf0i1v0Bv4mqzoNeed8U0DGwue2Rxa5w/UABOT5wB51nCwT1Aimgj2HOMzy3I4NwCd/oWYIPSIiAiIgIiICIiAiIgKCMqUQRhMKUQc6rsdrrsmqoYJHHi7YAd6RvXL5nUcBL7dV1tA878wzHB8oPEKyqEFZNFqqjOae50tc0fqzxbBPo96lt+vFJn4RsExaOMlI7lP/AG8fvVlwmEHAp9ZWaZ+xJO+nfwInYW4PVnguvT1lNVt26Wpimb+1G8O9i9T0lPUtxPBHKP8AjaCuPU6Ps0zjJHTupZOh9O8sI8g4fcg7ilVtunrrR5Nvv8/7lS0SD7+HmUGt1TRH+3t1LXMH69NIWn0H+gQWXG5ThVuLWNPEdm50FbQEHBdJEXMHnG/7ltO1bYmxcobjER1AEn0AZQdnh0qVWnapqKogWqyVtRng+Qcm0+co0asrm9u6itjSegcrIPaEFkLhjJ3eNcyt1DaaAkVFfCHfstdtO9Ayuc3SQqXbV0utdWdbDJsMPmC6lHYbVQgdjUEDCP1i3aPpO9Byxq+OpJbbLZXVpHBzY9lvnJ4KDJqutOWQ0VtjP7buUePRuVlDQ0YaAB1AKcIK5zXlqx/ra81tUDxjYeTj+qFt0elrLRkOjoInOH60g2z967ClB5DQAAABjcpwpRBGFKIgIiICIiAiIgIiICIiAiIgIiICIiAiIg8leImRMDhE1jQXEu2QBlx4k46V7KxwwxwBwjaG7Ti92OkneSgzIiICIiAiIgIiICIiAiIgIiICIiAiIgIiICIiAiIgIiIChSoQVml/SLW/QG/iarOqxS/pFrfoDfxNVnQatZVtpGMe+KeQOdsgQxOeR5QBuHjU1VU2kg5V0csgBxsxRl7vQMlbGEwg15qpsNNy5jmcMA7DIy5/1RvXoVDTSio2JdnY29gsO3wzjZ458SzYTCDBT1LaiAStZKwHPayRljvQd6ilqm1UZeyOVnbFuJYyw7vEd+FsJhBrU1YypfK1kUzOSOCZYnMDvISN/mSKsbLVSU4ina6Pi50TmsPkcRgrZwowg12VjH1j6YRThzG7W2YnBh4cHYwTv6+tH1bWVbKcxTlzxnbbE4sHlcBgFbGEwEGCaqbDLDG6OVxlOAWRlwb+8RuHnSrrGUjWufFPIHO2QIonPI8oA3BbGFGEGGpqW0sJleyV4BA2Yoy93HqG9RLVsipOyDHM4bIdsMjLn7/+Eb+lbGEx40GEVDTSdkbEuzsbexsHb4Zxs8c+JRT1LaiAStZKwHPayRljvQd6z4TCDBTVTamMvayVgDi3ErCw5HiPQopqxlS6VrYpmcm7ZJkicwO8mRvC2MJhBrR1jZKuSnEU4cwZL3RODD5HEYKMrGOrHUwinDmt2tsxODDw4Oxgnf1rYwmEGB9YxlUynMU5c8Z2mxOLB5XAYBUzVTYJImOjlcZXbILIy4DykbgPKs2Ewg16yrZSsa58c8m07ZAhic8jxnHAL1U1LaaB0rmSvAIGzFGXu9AyVmwpwg1papjKPsh0UzmlodsNiLn7+jZG/O9cqrmtNnjpq/4NDH1MjWNMdOBJkgkZGM53cF3sKuax3Ns/8yi9hQdulqG1MAlbHKwHPayRljvQd6UtS2pjL2MlZhxbiWMsO7xHo8az4Wld7lHaaB1XNDNLEwgOEQBLQenBI3IMtNWMqXzNbFOzkjg8pE5gPkJG/wAyMrGvrJKYRThzBkvdE4MPDg4jBO9KCsir6KKrpyTHK0ObniPEfGtGsv8ASUl4p7YWTS1E2MCIAhgPS7JGOvp3IN5lY19Y+mEU4c1u1tmJwYeHB2ME7+GetJKxsdXHTmKcueMh7YnFg8rgMBZx4/vU7vEgwz1TYHxMdHK4yu2QWRlwHlI4DyrzWVjKNjXvimkDnbOIYnPI8oA3BbBTcgw1NS2mgdM5kjw39WNhe4+QDevMlY1lGKkxzFpaHbDY3F+//h4538Fs48aYQYW1DXUwn2JACzb2Cwh+MZxs8c+JRT1Tain5ZsczG7+1kjcx27xEZWfHjTCDXpKttXFyjY5oxktxLGWHd4j0KKasZUvlY2OdhiODysTmB3kJG/zLZx40wgwR1LZJ5oQyUGLGXOjIac9RO4+ZeW1jHVrqURT7TW7ReYnBh8jsYz4lsYU48aDWfWMjqo6cxzlzxnabE4sHlcBgelJ6xkE0UTo53GU4BZE5zW+UgYHnWxhThBr1dY2jja98U0gc7GIonPPlIA3BeqmobTQOldHK8Nx2sbC9xycbgN6y4TCDFPUNggdM5kjwBnZYwucfIBvRlS11KJwyUAs29gsIfjGcbPHPiWXHjU4QYKaqbUwcs2OVjd/ayRuY7d/wkZUUlW2riL2xzRgOLcSxlh8uD0LOiDXpqxlS+VjYp2GI4PKxOYHeQkb+HQvUdS2SplhEcoMWMudGQ056idx8yzJhBgFWw1jqXk5g9rdrbMTgw+IOxgnxKJKtkVVHTmKdzpBkObE5zB5XAYHnWxhMBBr1FYynlijdFO8yHAMcTnAeUgYHnSrrG0bGvfFPIHO2cQxOeR4yANwWwmEGGqqG00DpnsleG4y2Nhe478bgN54qaeFkAeGF2HPLzk53k5Ky44IEHpERAREQEREBERAREQEREBERAREQEREBERAREQEREBERAUKVCCs0v6Ra36A38TVZ1WKX9Itb9Ab+Jqs6AiIgIiICIiAiIgIiICIiAiIgIiICIiAiIgIiICIiAq3rL4tn/mUXsKsiresvi2f+ZRewoLGsVRDHUQvhmYHxyAtc0jIIWVEFJpqkaKq56Ksmkkt8kZlpXFpJDulm7/PSuhpa0P2nXu4sJuFXl4z/ALth4AebHkG5av5QR/ZWscc1QVv3cMIKp2der3WVZs1TT09HTP5IPezaMrgN5GQd3BZ7Heq34SfZ70xra1rdtj2Y2ZG+bgVW9OWGgeauiulXNTVtPLjYZMGBzSBhwzx6d/Vhdaw0llj1DL8Gdn1c9PGduYua6Lfuxndkno6OKCKG6X3UfLVFsqaWigjkLGRyM2nuwAcnIPWF29M1tdV0czLnE5lVTyuie4twH46RuxjyKuQUNivlRU1UEk1orIZDtjbDHde0R0ebqXS0RcqiqkuVHNVOq46SUCKdxy54JdvJ6eAPnQWtERAREQEREBERAREQERQglFGUyg4errhVW2zieikDJjK1gJaCMFaoodWkZF4o9/RyA9ynX39wMP8A9xH7VZGjtR5EFa7B1d34o/UD3J2Dq7vxR+oHuW5VXt0GqqOzCAFtRCZOU2t7cB27GP8Ah6+laV81YLPfIaGSna6J4aXSl+NkE4Jxjo4oJ7B1d34o/UD3J2Bq7vxR+oHuVkDgQCN4PAquS6qa3VTLNFAJGlwY6Xb+KcZIx4kEdgau78UfqB7k7A1d34o/UD3LHNqe4OvNXb6C1CpNMcF3K43dfBZBedR5GdPAD+OEDsDV3fij9QPctvTlTcJX18FynZNNTTBgcxgaMbIP9V2W5I37j1Lj2L+9b39Kb/02oO2iIgIiICIiAiIgIiICIiAiIgIiICIiAiIgIiICIiAiIgKFKhBWaX9Itb9Ab+Jqs6rFL+kWt+gN/E1WdAREQEREBERAREQEREBERAREQEREBERAREQEREBERAVX1zIYaW2StY6RzK+NwY3i7AduCs6rmsvi2f8AmMXsKDzzrq/Bu6+pPuTnXV+Dd19SfcrLhEFRrL4a4Riq0pc5RG7bZtQncevgtjnVV+Dd19SfcrMiClVtwguE3K1mkLjNJjZ2nQHOFmor2aCHkqTSlyhjznZZARv6+Ct6IKRV1tNXS8tVaNr5ZDxeac5PlOFtUV9dQQCGk0rcoYwc7LISBn0K2ogrXOur8G7r6k+5OddX4N3X1J9ysqIK1zrq/Bu6+pPuTnXV+Dd19SfcrKiCtc66vwbuvqT7k511fg3dfUn3KyogrXOur8G7r6k+5OddX4N3X1J9ysqIK1zrq/Bu6+pPuTnXV+Dd19SfcrKiCtc66vwbuvqT7lhqtU1hpZQNP3SI7Bw8xkBu7jnHQrWsc0TZoXxPzsvaWnHURhB8jpNZXylLcVnKtH6srQ7Pn4/erNa9d1lSQySzyTvxxpsnPm3+1d6h0lZaEhzKJkrx+tN2/wBx3LssiZG0Nja1jR0NAAQVzXhzp9h/+4j3dW9WVvxR5FW9ejFgb9Ij9qsjfijyIKhcv0n2n6K72SrQ1NbWXXW8VG/I26U7JHQ4B2Pvwt+47/yn2n6K72SqKz9JdHu/8ufY5BtafvzXaQdWTEmShYY5ATvcWjd6RhVW1UU1PqWy1VVtcvWudM8O8ZOD5xvXuelmg1LVafhaBT1tVHI7H7AO1u8XuXdvzQzXFhAGAGkD0lBoUtyktutby+KgqawvIaWwNLi3hvKsNBqGoq6yOB9juFO15wZJYyGt3dK5unvl3ffIPaFcMIJC4ti/vW+fSm/9Nq7S4ti/vW+fSm/9NqDtoiICIiAiIgIiICIiAiIgIiICIiAiIgIiICIiAiIgIiIChSoQVml/SLW/QG/iarOqxS/pFrfoDfxNVnQEREBERAREQEREBERAREQEREBFCZyglERAREQEREBERBBXznV2pZfhNlDLRBhoatswdynxwMkdG7IIK+jHivmf5SqQRXenqWjAmiwd3S3/AAIQXfTd2kvdrFZJTiDaeWtaH7WQOngOnPoXWXNsFGbfZKOlc3ZfHENsf8R3n7yV0kBERAREQEREBEUIJRQDlSgIiICIiAiIgIiICIiCs69/uBn0iP2qwNmiLR/as4ftBYbnbaa60hpqxhfESHYBxvC5PMmyfMS+ud70HYc2kdOJnciZWjZa/dtAdQPnUltI6cTkQmVowHnG0B1ZXG5k2P5iX1zvenMmx/MS+ud70HYLaUzCY8iZWjAecbQHVlHNpXyslfyLpGfEe7BLfIehcfmTY/mJfXO96cybH8xL653vQdljaRkz5WCFsj/jPGAXeU9Ky8tF86z6wXB5k2P5iX1zvenMmx/MS+ud70He5eL51n1guPYXB1zvZBBBqm7x+41YeZNk+Yl9c73rpWq0UdoikjomOY2R207acXZOMdKDoIiICIiAiIgIiICIiAiIgIiICIiAiIgIiICIiAiIgIiIChSoQVml/SLW/QG/iarOqxS/pFrfoDfxNVnQEREBERAREQEREBERAREQEREEFVC31epbt2VLSVVFHFFUPhAkjJO4/wCKt+Mqu6K/Mbh9Pl/og89jau7vt3qinY2ru77d6oqyogrXY2ru77d6op2Pq7u+3eqKsi0bxWPt9pqquNrXPhjLwHcCR1oOT2Pq7u+3eqKdjau7vt3qiunYbg+52amrZWNY+VpJa3OAckbvQuhlBXOxtXd3271RTsbV3d9u9UV073d4bLbnVkzHyNDg0NbxJPBbsEomgjlAwHtDsdWRlBX+xtW93W71RXOuunNQXd9O6trKB/Y7i5gDCAc4zndv4K658SIK52Pq3u63D/0io7H1b3dbvVFdm61D6O11dVGGufBC+QB3AkAnf6FwpNSVDdFx3tsMXLuONg52fjlv9EGTsbV3d1u9UU7H1d3dbvVFbGk71LfbW6pniZHIyUxkMJwcAHO/yqNWX42G3MmibG+okfssY/geknGQcDd6Qgwdj6t7vt3qinY+ru7rd6p3uWO56lqaLSlHdWQxOmqS1pa7OyMgnr8S1heNYuAIsdPgjI3/AP8A0g3extXd3W71RTsbV3d9u9UV0bDU3Kpo3vu1KylnEhAYw7tnAweJ8a6iCtdjau7vt3qitWrrNRWyrt4ramjkhqapkJEUZB3nereq1rD/AG1j/mUSCyBSoUoCIiAiIgIiICIiAiIgIiICIiAiIgIiICIiAiIgIiICIiAiIgIiICIiAiIgIiICIiAiIgIiICIiAiIgKFKhBWaX9Itb9Ab+Jqs6rFL+kWt+gN/E1WdAREQEREBERAREQEREBERAREQFXNFfmNw+ny/0VjVc0V+Y3D6fL/RBY0RQgrurLnPTMo7dRvMVVcJRGyXojGQCfLvH3rj3ywXO32isqorxUVO1HieOUZDmdOMndjeV0tZUcokt12iY6UW6XlJI2jeWZBJHk2fvWnfdV0VxsVVT29k88skZDgIziNu7JJ8SD3bRcXaJtsVtLWPlOxLMSByLCTl3mXKvVE+w07qul1LNJVNIIhc/JeCRndnz+QKKqGodpaysqXyxWs57JMbTtjeSCfEsd7bp+S0yR2CifU1JDduVrHkxNBySSRx3Y86Doa15au0xR3M1EkbJGROdTDe0lwznPWM4XWliukGn6Ckopy90gDZqt5G1Ew7848Q3eZcvUI5T8nNByeXBscAON+MNwfvWte69tyobU5kk/wAER4ZVyRNILXAAYPp+9BivNLJYIjU0upJJaoEEwvfkuGd/Sf8A9K90VdFPQU1S97WctE14DiAd4yqDfI7BJZ5xYKF08rdnbnYx5EQzxJPAnGPSrTb7NbbtY7ZJW07Z3MpmNadojG4btxQbt9ljk09c9h7XYpZM7JB/VKqMv6Jov3v/AMxVkr7TQ2rTl1bQU7YRJTSF2CTnDTjj5VXJ2Ob+SqFpaQ7azgjfgykhBt6UItF5+DdrENdSx1MLSc9ts9tj0O9C0NVf64uVzkDiae1QBoLTuEpcAR19DvO1dC+wVMFist4o88vQRxkt372uaAQcb8dB8RKGifSfk6qHSg9kVDDPJ15cQR92PPlBo6gGfycWnd+tH+Fy6DNW3URtA09UEAYzk9XkWhf2Od+Tm1hrTudGTgcO1cPar9DvhZ+6PYg1rRVy19uiqZ6d1NI/O1E7i3BI/plbyjClAVb1h/trH/MovarIq3rD/bWP+ZRe1BZEREBERAREQEREBERAREQEREBERAREQEREBERAREQEREBERAREQEREBERAREQEREBERAREQEREBERAREQFClQgrNL+kWt+gN/E1WdVil/SLW/QG/iarOgIiICIiAiIgIiICIiAiIgIiIIzhV3RX5jcPp8v9FYiMquz6JstRM+WSGUve4udiUjeTvQWJFWuYVh+Yl9a5OYVh+Yl9a5BZTvWNkUbC5zGNaXHJIbjPlVe5hWH5iX1rk5hWH5iX1rkFjLQ5pBAIPEEcVjhpoKcOEEMce0cu2GgZPjwuBzCsPzEvrXJzCsPzEvrXILIWjBHBeGQxsj2GRtaz9lowPQq9zCsPzEvrXJzCsPzEvrXILDFBFC3ZhjbG3OcMGB9y98FW+YVh+Yl9a5cbUWlLVbhbuxopB2RWRwvzITlpzn2IL9xUYCrXMOxEn+wl9aVPMKw/MS+tcgsmN2Ewq3zCsPzEvrXJzCsPzEvrXILJhSq1zCsPzEvrXJzCsPzEvrXILKirXMKw/MS+tcnMKw/MS+tcgsqrer/APbWP+ZRe1RzCsPzEvrXLJTaLs1LUxVEMUokieHtJlJ3g5CCwqVClAREQEREBERAREQEREBERAREQEREBERAREQEREBERAREQEREBERAREQEREBERAREQEREBERAREQEREBQpUIKzS/pFrfoDfxNVnVYpjj8otZ9Bb+JqsjpGsGXuDR1koPaLBT1UFU1z6aaOZrTslzHBwB6shZkEooRBKKEQSihEEooRBKKEQSihEEooRBKKEQSihEEooRBKKEQSqzqp3KXWwUrgDHJV7Z68tAx7SrKqzqbfqLTo6eXefuCCzBSoUoCIiAiIgIiICIiAiIgIiICIiAiIgIiICIiAiIgIiICIiAiIgIiICIiAiIgIiICIiAiIgIiICIiAiIgIiICIiAiIgIiICIiAoUqEFRv1mvzr1NcrLPCwyQiItyNsjp4jA6OlUq6WzULSX3GCslxxc4l49IyvseEIyg+eaMZqA2d3wVJQNg5U5FQHbW1gZ4DGF3+T1l89Z/RJ7lYw0AkgYzxUo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WsvnrP6JPcuXWtvLdSWP4XfROHLO5PsYO6hnOR5FdyvlF31Jc49RGaR0LpaGSSOPtO1G8tO7rQfWFK0LLPUVVopairAE0sYe4AYG/ePuW+gIiICIiAiIgIiICIiAiIgIiICIiAiIgIiICIiAiIgIiICIiAiIgIiICIiAiIgIiICIiAiIgIiICIiAiIgIiICIiAiIgIiICIiAiIgIiICIiAiIgIiICIiAiIgIiICIiAiIgIijKCUUJlBKLXNXTNdh1RECOgvCxzXW3wNzLW07B1ulAQbR8S+X6ktPL6+FKGhkdW+Nwx1EDaPpDlfzqCzd9aP1zfeufNUadlvMF1ddaYVELCxoFQ3ZI38R5ygsDQAMAYAXtcznBZh/wDVaP1zfevUd9tMrwyO5UjnHgBM3J+9B0UWv2bS90w5/fCyskbIMsc1w6wcoPaLznoU5QSihSgIiICIiAiIgIiICIiAiIgIiICIiAiIgIiICIiAiIgIiICIiAiIgIiICIiAiIgIiICIiAiIgIiICIiAiIgIiICIiAiIgIiICIiAiIgIiICIiAiIgIiICIiAoJwhVcrbncrlXVdtszIoux8NmqpSe0J6GjG88UHSuN9ttr3VlXHG87wzOXegb1y+ctbXAGzWaonjPCec8mw+MdYW5a9N2+ga17om1FTxfPMNpznde/guxjzoK3Hb9SV4c6tusdA3O6KljDj53HeFLtKGoP8ArG8V9W3oZt7DfQFZAMIUFUq9PaRt2y2uZFE5w3crUODnDrxtJb6LRvZDYqRlDLK84a17+UyeoBxO9c6vbRjXM41AGmlfCBTukyGDGDx4da27rY7VeYGPsE9HFWxODmuieACOo7PDy49qDuzWmx08TpZrbb42NGXOdAwAefC9tslme0Oba6EtIyCKdm8ehVf8otdUNooqI0r+TfsyOnGdnayRs8PIV2G6gZRadpqyrgfHPI3Zjpv13EbhgeMYPnQdH4Cs/eqh+zs9y8S6ds0sZY610gB47MLWn0gZXJ53yUjIpLraKqkhlOGybnDz8P8AOVtah1NHZOwnCndUMqskFpwQBjgOn4yBzK093vHrpP8AuWJ+ira07VFLV0bxwdFMd3pWudZPpnwyXG01NJSTHDZnb/Jkf586tTHB7Q5u8EZBQV4WG8QgGDUlTtAbuVia8Hy5Kwit1PbXDsyhguMP7dK7ZcPNjf6FaVGPGg4NPrC0SyclNLJSTA4MdSwsLT1HoC7rXte0OYQ5pGQRwIWGpo6erj2KmGOZuMYe0O9qrr7XXadnnqrHCyoo3jL6JzjkEdLSc9Z3e1BagcqVpWu4QXSgiq6d2WSAEjdlp6QcdIW6gIiICIiAiIgIiICIiAiIgIiICIiAiIgIiICIiAiIgIiICIiAiIgIiICIiAiIgIiICIiAiIgIiICIiAiIgIiICIiAiIgIiICIiAiIgIiICIiAiIgIiIIKqtomjtup7rS1hMMlZK2SnLtwkGDuB6/ErUtO42ukulPyNZC2RvEE8WnrB4hBtgqQcqsi1361uxbbiytpxwgrB2wHicN+fQoZqqWjfyd6tVTRu+djHKM9I/plBaFB6Fz6G922447ErIpCeDc4PoO9b6Cuw3Kgv10rbVXUceaV45NkwBc/GQSB6OHEFcvU+mqG20U12tr30U8GHNDHYaTkBdy86aorvKycufTVTDkTQkBx8RWtT6RgbVxT1lfV1rYzlsc7g5pPRkdKDm6wkml0NRSVJJmdyLpMjB2i05yOjel5HJ6m03LJ2sWwG7TuGccPvCst7tEN6t7qSdzmNLg4ObxaR1fetU6ZpJbOLdWSz1TAS5skju3aejZPRhBr66fTDTFS2p3ucWiIDjtZyMebOfFlcG6j+z0ZtnPxMk/+n1ruRaOpTKx1fW1ldGze2Kd+W561ztd00U1ysFM8YikmdG4N3dqSwHHVuQdHXr6Zumpm1IJc5zeSA47ec58mM5XZtTZmWukbUuDpxCwSOHS7AyuRHpCldO19dWVlexhyyKeTLQesgDerCMNAAxjgEHtQsNRVwUrdqomjib1veG+1cWq1fbIn8lSGWvn/AGKZm1jyngg75WjdrpS2ikNTVvIGdlrQMuceoBcltVqa4sPI0VLbo35AfUPLntHWAOnyrYt2m44ars24VMlwrB8WSUbo/wB1vAH3DggjSFBUUNrlNVEIpKmd0/J5yWA4wDu47l31AGFKAiIgIiICIiAiIgIiICIiAiIgIiICIiAiIgIiICIiAiIgIiICIiAiIgIiICIiAiIgIiICIiAiIgIiICIiAiIgIiICIiAiIgIiICIiAiIgIiICIiAiIgKFKIIx41GF6RBx7hpm0XF7pKijYJHcXs7Vx9HHzrQGiLdD21FUVlJL+3FMQVZ0QVo2O+x/7HUshDfitkpw7PlOVhe3WULtlj7fUD9sjZ+7crUgCCqcprX5m3en/FOU1r8zbvT/AIq2IgqfKa1+Zt3p/wAV4eNYvc1z6a2Ocz4pO8jyK3qEFZbbNTVI2qi+RUxPFkFOHgeLJwvZ0rJVA/Cl5rqvPFjXcmw/8oyrHhEFep9FWOB+12KZMcBJIXAeZdunpKelj5OmgjhZ+zGwNH3LOiCAMJhSiAiIgIiICIiAiIgIiICIiAiIgIiICIiAiIgIiICIiA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60032" y="1484784"/>
            <a:ext cx="0" cy="27363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860032" y="4221088"/>
            <a:ext cx="40324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292080" y="2564905"/>
            <a:ext cx="144016" cy="14401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6300192" y="2420888"/>
            <a:ext cx="144016" cy="14401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7380312" y="2780929"/>
            <a:ext cx="144016" cy="14401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8460432" y="3573017"/>
            <a:ext cx="144016" cy="14401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5652120" y="2996952"/>
            <a:ext cx="144016" cy="14401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6804248" y="3356993"/>
            <a:ext cx="144016" cy="14401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8172400" y="3789041"/>
            <a:ext cx="144016" cy="14401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5148064" y="2420888"/>
            <a:ext cx="3704896" cy="1462056"/>
          </a:xfrm>
          <a:custGeom>
            <a:avLst/>
            <a:gdLst>
              <a:gd name="connsiteX0" fmla="*/ 0 w 3704896"/>
              <a:gd name="connsiteY0" fmla="*/ 248111 h 1462056"/>
              <a:gd name="connsiteX1" fmla="*/ 1434662 w 3704896"/>
              <a:gd name="connsiteY1" fmla="*/ 27394 h 1462056"/>
              <a:gd name="connsiteX2" fmla="*/ 2900855 w 3704896"/>
              <a:gd name="connsiteY2" fmla="*/ 799904 h 1462056"/>
              <a:gd name="connsiteX3" fmla="*/ 3704896 w 3704896"/>
              <a:gd name="connsiteY3" fmla="*/ 1462056 h 146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4896" h="1462056">
                <a:moveTo>
                  <a:pt x="0" y="248111"/>
                </a:moveTo>
                <a:cubicBezTo>
                  <a:pt x="475593" y="91769"/>
                  <a:pt x="951186" y="-64572"/>
                  <a:pt x="1434662" y="27394"/>
                </a:cubicBezTo>
                <a:cubicBezTo>
                  <a:pt x="1918138" y="119360"/>
                  <a:pt x="2522483" y="560794"/>
                  <a:pt x="2900855" y="799904"/>
                </a:cubicBezTo>
                <a:cubicBezTo>
                  <a:pt x="3279227" y="1039014"/>
                  <a:pt x="3492061" y="1250535"/>
                  <a:pt x="3704896" y="1462056"/>
                </a:cubicBezTo>
              </a:path>
            </a:pathLst>
          </a:cu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5108028" y="3096279"/>
            <a:ext cx="3563006" cy="980793"/>
          </a:xfrm>
          <a:custGeom>
            <a:avLst/>
            <a:gdLst>
              <a:gd name="connsiteX0" fmla="*/ 0 w 3563006"/>
              <a:gd name="connsiteY0" fmla="*/ 97924 h 980793"/>
              <a:gd name="connsiteX1" fmla="*/ 646386 w 3563006"/>
              <a:gd name="connsiteY1" fmla="*/ 19096 h 980793"/>
              <a:gd name="connsiteX2" fmla="*/ 1797269 w 3563006"/>
              <a:gd name="connsiteY2" fmla="*/ 413234 h 980793"/>
              <a:gd name="connsiteX3" fmla="*/ 3074275 w 3563006"/>
              <a:gd name="connsiteY3" fmla="*/ 775841 h 980793"/>
              <a:gd name="connsiteX4" fmla="*/ 3563006 w 3563006"/>
              <a:gd name="connsiteY4" fmla="*/ 980793 h 98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3006" h="980793">
                <a:moveTo>
                  <a:pt x="0" y="97924"/>
                </a:moveTo>
                <a:cubicBezTo>
                  <a:pt x="173420" y="32234"/>
                  <a:pt x="346841" y="-33456"/>
                  <a:pt x="646386" y="19096"/>
                </a:cubicBezTo>
                <a:cubicBezTo>
                  <a:pt x="945931" y="71648"/>
                  <a:pt x="1392621" y="287110"/>
                  <a:pt x="1797269" y="413234"/>
                </a:cubicBezTo>
                <a:cubicBezTo>
                  <a:pt x="2201917" y="539358"/>
                  <a:pt x="2779986" y="681248"/>
                  <a:pt x="3074275" y="775841"/>
                </a:cubicBezTo>
                <a:cubicBezTo>
                  <a:pt x="3368564" y="870434"/>
                  <a:pt x="3465785" y="925613"/>
                  <a:pt x="3563006" y="980793"/>
                </a:cubicBezTo>
              </a:path>
            </a:pathLst>
          </a:cu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5139559" y="2756753"/>
            <a:ext cx="3515710" cy="1104295"/>
          </a:xfrm>
          <a:custGeom>
            <a:avLst/>
            <a:gdLst>
              <a:gd name="connsiteX0" fmla="*/ 0 w 3515710"/>
              <a:gd name="connsiteY0" fmla="*/ 111067 h 1104295"/>
              <a:gd name="connsiteX1" fmla="*/ 583324 w 3515710"/>
              <a:gd name="connsiteY1" fmla="*/ 709 h 1104295"/>
              <a:gd name="connsiteX2" fmla="*/ 1560786 w 3515710"/>
              <a:gd name="connsiteY2" fmla="*/ 158364 h 1104295"/>
              <a:gd name="connsiteX3" fmla="*/ 2412124 w 3515710"/>
              <a:gd name="connsiteY3" fmla="*/ 568267 h 1104295"/>
              <a:gd name="connsiteX4" fmla="*/ 3515710 w 3515710"/>
              <a:gd name="connsiteY4" fmla="*/ 1104295 h 110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5710" h="1104295">
                <a:moveTo>
                  <a:pt x="0" y="111067"/>
                </a:moveTo>
                <a:cubicBezTo>
                  <a:pt x="161596" y="51946"/>
                  <a:pt x="323193" y="-7174"/>
                  <a:pt x="583324" y="709"/>
                </a:cubicBezTo>
                <a:cubicBezTo>
                  <a:pt x="843455" y="8592"/>
                  <a:pt x="1255986" y="63771"/>
                  <a:pt x="1560786" y="158364"/>
                </a:cubicBezTo>
                <a:cubicBezTo>
                  <a:pt x="1865586" y="252957"/>
                  <a:pt x="2412124" y="568267"/>
                  <a:pt x="2412124" y="568267"/>
                </a:cubicBezTo>
                <a:lnTo>
                  <a:pt x="3515710" y="1104295"/>
                </a:lnTo>
              </a:path>
            </a:pathLst>
          </a:cu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170" name="Group 7169"/>
          <p:cNvGrpSpPr/>
          <p:nvPr/>
        </p:nvGrpSpPr>
        <p:grpSpPr>
          <a:xfrm>
            <a:off x="8028384" y="4621346"/>
            <a:ext cx="720080" cy="1008112"/>
            <a:chOff x="5220072" y="4941168"/>
            <a:chExt cx="720080" cy="1008112"/>
          </a:xfrm>
        </p:grpSpPr>
        <p:sp>
          <p:nvSpPr>
            <p:cNvPr id="21" name="Oval 20"/>
            <p:cNvSpPr/>
            <p:nvPr/>
          </p:nvSpPr>
          <p:spPr>
            <a:xfrm>
              <a:off x="5220072" y="4941168"/>
              <a:ext cx="144016" cy="14401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5220072" y="5301208"/>
              <a:ext cx="144016" cy="14401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220072" y="5661248"/>
              <a:ext cx="720080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220072" y="5949280"/>
              <a:ext cx="72008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3" name="TextBox 7172"/>
          <p:cNvSpPr txBox="1"/>
          <p:nvPr/>
        </p:nvSpPr>
        <p:spPr>
          <a:xfrm>
            <a:off x="4932040" y="4583435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Local maxima</a:t>
            </a:r>
          </a:p>
          <a:p>
            <a:pPr algn="r"/>
            <a:r>
              <a:rPr lang="en-GB" dirty="0" smtClean="0"/>
              <a:t>Local minima</a:t>
            </a:r>
          </a:p>
          <a:p>
            <a:pPr algn="r"/>
            <a:r>
              <a:rPr lang="en-GB" dirty="0" smtClean="0"/>
              <a:t>Envelope</a:t>
            </a:r>
          </a:p>
          <a:p>
            <a:pPr algn="r"/>
            <a:r>
              <a:rPr lang="en-GB" dirty="0" smtClean="0"/>
              <a:t>Mean envelope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8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17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0" y="31008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200" dirty="0" smtClean="0"/>
              <a:t>Confidence intervals: Noise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8496944" cy="5141168"/>
          </a:xfrm>
        </p:spPr>
        <p:txBody>
          <a:bodyPr>
            <a:noAutofit/>
          </a:bodyPr>
          <a:lstStyle/>
          <a:p>
            <a:r>
              <a:rPr lang="en-GB" sz="2400" dirty="0" smtClean="0"/>
              <a:t>Noise can be described by a parameter alpha:</a:t>
            </a:r>
          </a:p>
          <a:p>
            <a:endParaRPr lang="en-GB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 smtClean="0"/>
              <a:t>α</a:t>
            </a:r>
            <a:r>
              <a:rPr lang="en-GB" dirty="0" smtClean="0"/>
              <a:t>= 0 : White noise, not correlated, </a:t>
            </a:r>
            <a:r>
              <a:rPr lang="en-GB" b="1" dirty="0" smtClean="0"/>
              <a:t>dominates over short periods/high frequency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/>
              <a:t>α</a:t>
            </a:r>
            <a:r>
              <a:rPr lang="en-GB" dirty="0" smtClean="0"/>
              <a:t> &gt; 0: Coloured noise, the larger the value of alpha the stronger the dependence on previous data values, </a:t>
            </a:r>
            <a:r>
              <a:rPr lang="en-GB" b="1" dirty="0" smtClean="0"/>
              <a:t>dominates on longer (redder) frequencies</a:t>
            </a:r>
            <a:r>
              <a:rPr lang="en-GB" dirty="0" smtClean="0"/>
              <a:t>.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Identifying QPPs in Solar Flares using EMD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8771-18F3-48FA-85A8-4AE0940D9DA4}" type="slidenum">
              <a:rPr lang="en-GB" smtClean="0"/>
              <a:t>8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5760640"/>
            <a:ext cx="1115616" cy="1124744"/>
          </a:xfrm>
          <a:prstGeom prst="line">
            <a:avLst/>
          </a:prstGeom>
          <a:ln w="28575">
            <a:noFill/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BDABALDA4MChAODQ4SERATGCgaGBYWGDEjJR0oOjM9PDkzODdASFxOQERXRTc4UG1RV19iZ2hnPk1xeXBkeFxlZ2P/2wBDARESEhgVGC8aGi9jQjhCY2NjY2NjY2NjY2NjY2NjY2NjY2NjY2NjY2NjY2NjY2NjY2NjY2NjY2NjY2NjY2NjY2P/wAARCAL9ArIDASIAAhEBAxEB/8QAGwABAAIDAQEAAAAAAAAAAAAAAAEGAwQFAgf/xABZEAABAwMBAwQMCQkECAUEAwEBAAIDBAURBhIhMRMWQVEUIlRVVmFxgZGTsdEVMjZTdJKUobIHNDdCUnJzdcEjNeHwJCUzQ2KCs9ImRIOiwkVkw/EXJ2Xi/8QAFAEBAAAAAAAAAAAAAAAAAAAAAP/EABQRAQAAAAAAAAAAAAAAAAAAAAD/2gAMAwEAAhEDEQA/APoCIiAiIgIiICIiAiIgIiICIiAiIgIiICIiAiIgIiICIiAiIgIiICIiAiIgIiICIiAiIgIiICIiAiIgIiICIiAiIgIiICIiAiIgIiICIiAiIgIiICIiAiIgIiICIiAiIgIiICIiAiIgIiICIiAiIgIiICIiAiIgIiICIiAiIgIiICIiAiIgIiICIiAiIgIiICIiAiIgIiICIiAiKEEooRBKIiAiIgIiICIiAiIgIiICIiAiIgIiICIiAiIgIiICIiAiIgIiICIiAiIgIiICIiAiIgIiICIiAiIgIiICIiAiIgIiICIiAiIgIiICIiAiIgIiICIiAiIgIiICIiAiIgIiIChFyLtqCktr2Q9tU1bzhlPDhzz5eoeNB18qM78dKrDo9VXF5zLTWuE8GtAkkA8Z4Z9CyjSMMzc19yuFVKfjOMxaD4gBwCDq1l4t1CcVVbDEepzxn0LmHW1gBI7NJI6onn+i2KTSlkpMbFBE93XKNv25XXa0MaGsaABuAAwAgr51pbX/AJnDW1vX2PTk49OFjk1Lcqhv+rbBVuzwdUYjHo/xVhM0QJzI0de/C9tc14y1wI8RyEFW+GdVeD8frf8AFPhrVXg/H63/ABVq2hnHT1KUFXi1Be4Mur9PTbHQad4cR5R6FlGsqRpzPbrpBH0ySU3at8uCVY0KCvc+NP5/PT5eRf7lu0morRWECCvhLicBrjsk+Y4XSOCcHpC51Zp60VxJqKCEuPFzW7Lj5xgoOkHAgEbwUz4lXOZdtYMQT1sDf1WxzkBvkysbqDUlucewbjFXRDhHVjtj4shBaAcqVwaLUkbqsUN0gdb6wjIbIRsP/ddwK7gORlB6REQEREBERAREQEREBERAREQEREBERAREQEREBERAREQEREBERAREQEREBERAREQEREBERAREQEREBERAREQEREBERAREQEREBERAREQEREBERAREQFClQg4GqK6drae10ZLKqvJY2XOBG0YyfLvW9arLQ2qLZpoWiQ/HlO97z1knetbUdrlq4oqyiyLhRkvgOdxORlpz1gJaNRUlxk7HeySkrAO2p5hsuz4s8f8AO5B2sImUCCVytST1VNYayWiGZ2sy3xDIyfMMrqrRu1fDbbfLV1LXOhYO2DRnju4eXA86Cp2Cxadr7XHUTy8vUSxgSmSbBa/AzgbuBW5p2y19ivtXFH29qezaY5zt4PQAOviD17j4llqNG2K4Qulp2GLlRlkkL8t8w3haVqNzsGoKSzVFYKukqGEsOy4uZgHh1DI8Yx1YQaFk1PBLq+omf2S6KtLYoGkA7BJA3jO4eTKtFRqihiqZKaniqa2aL/aNpY9vZ8ZOQPQuVYiBrq+OPAMBJ8W5eKC5VMz6nmtZYWwul7eqmkw156d2QenoKDuWTUdDfHSspWyxyxfGjlbh2OvcSFzna9tA228nVGRr9jkxGC53jG/GPv8AEuZY+zD+UKqFwfE+o5Ah3JDDR8XAHmWx+T2GPF0n2RypqNgnxDJx96DXm1ZTs1iyR8VY2JkHY/JOYARIXZzs54Yx4/Er4N+VXHfpCb/Lf/yFWIIJUEZG9SmUGrW0NLXwmKrgZNGeh4zjyLh2aaW0XuSwS7csDmmekeXZLGfsnPQCDhdW53qitTWdkyHlHnDImAue4+IBcyyUc9wukt9rmyROcDFSwvGCyLrI6z92/jlBZAcqVClAREQEREBERAREQEREBERAREQEREBERAREQEREBERAREQEREBERAREQEREBERAREQEREBERAREQEREBERAREQEREBERAREQEREBERAREQEREBERAREQQRlc662aiu0QbVxZc05ZI3c9p8RXSUIKwLbqO2jFBc462EcGVg7bybQ3nzqW6hu1PmOt09Ul7eLqdwe0+RWYhRhBX4tZWvleSq+yKGX9ipiLcejK3ZbrZqumfHLcKN0UjS1zTO0ZHpW/NTw1DNieKOVn7L2hw9BXNfpeyPdtG2U+T1Nx9wQca22eaAyQWLVLBT52hCI2Tln3/0C6Vk04LdVS1tZVOr66Q7p5G4LB1AZOPduUzaPsMzQDb2Mx0sc5p+4rDzNoofzCrrqE9UM5wT4wcoJGm54tQyXWluTomzOby0JiDttoxluSdwOOrIWOHTNZQTS/BF5fSU8r9swugbIAfETwXP1Daa60WaeujvtfI+PZw1ztxy4D+q34NNVcsEch1BcQXNDsbQ3ZCDLbNMOt98ddDXvnkka4Sh8YBcTjeCMY4cMLNZbVDpunqzPWsMU0pk2pAGBoPRknetcaRjm3V90uFXH826XZafLjissWirDE8PFDtHqdI4j0EoNK6x0VXeYLrR6jpKSeKLk/jMkDhknhteNblRrCzU2GMqHVMh3bFOwuJPi6PvWzzWsYOfg2D6q3qW30lEMUlNDD+4wBBw36mrnNPY2nbg4n4nKjYB8vHC8Nj1TcjmSantUByNlrQ+THn3efcrPhMIORadPUttkdUOdJVVjvjVE52n+YnguwBhFKAiIgIiICIiAiIgIiICIiAiIgIiICIiAiIgIiICIiAiIgIiICIiAiIgIiICIiAiIgIiICIiAiIgIiICIiAiIgKFKhARVuo1JWi61lFRWiSrNKWh72yAcRkbj5/Qnw9e/Buf1rUFkRVv4evfg3P61qfD178G5/WtQWRFW/h69+Dc/rWp8PXvwbn9a1BZEVb+Hr34Nz+tanw9e/Buf1rUFkRVv4evfg3P61qfD178G5/WtQWRFW/h69+Dc/rWp8PXvwbn9a1BZEVb+Hr34Nz+tanw9e/Buf1rUFkRVv4evfg3P61qfD178G5/WtQWRFW/h69+Dc/rWp8PXvwbn9a1BZEVb+Hr34Nz+tanw9e/Buf1rUFkRVv4evfg3P61qfD178G5/WtQWTKjKrfw9e/Buf1zVSrzqG8wX2pkbLUUTyW5gL9oM7UdHDx+dB9azvRfMrXrW/OfsGnZX+SIh3pbu+5X2z1tVXUfLVlE+jk2scm45OMDf/nqQaGuvklXeLY/G1dihOaGn/ht9gXA15W0zNO1dI+eNtRI1jmRFwDnDbG8DzFdW0XGjq6aKKmqYppGRN2mscCW7unqQdJFClAREQEREBERAREQEREBERAREQEREBERAREQEREBERAREQEREBERAREQEREBERAREQEREBERAREQEREBERAREQEREBERAREQFBUqEFb0/8q9SfvwfhcrIq3p/5V6k/fg/C5WVBCKUQQilEEIpRBCKUQQilEEIpRBCKUQQilEEIpRBCKUQQuXLp21T3CSuqKNk1RJjLpO2G4Y4Hd0LqqEGOOKOFgZExsbRwDQAF7wpymUFE/KbRAwUVa1vbNcYnuDd5B3jJ8WD6Vk/JlS7NBWVRB/tJBGD1gDP9V0tbyUc9gqaeWqgjnAD42ueMkg5wB4xkededCVNEdPQU8EzTMwnlWnAO0Tnh08QM+JBZ1KjKZQSihSgIiICIiAiIgIiICIiAihRlB6RRlMoJREQEREBERAREQEREBERAREQEREBERAREQEREBERAREQEREBERAREQEREBERAREQEREBQpUIK3p/5V6k/fg/C5WVVrT/AMq9SfvwfhcrKgIiICIiAiIgIiICIiAiIgIiICKEyglF5LgBk7gOtcut1HaKEHl6+IOH6rTtnPkGUHVKZVYdqisrMC02OrnB4PmxG0qXUGpri0dk3Cnt7DxZTNLneQk9PkQWGaohp4zJPLHEwcXPcGgecrh1WsrPC/k4ZX1cnQynYXZ8/BeYNHW4PEte+or5R+tUSEj0Do8q7dNR0tIwNpaeKEYxhjQ32IOC66airj/q+0NpYzwkq37/AKo3hOb11r990vkwaeMVKNgeTPT6FZQPEhOEHEo9I2WkIIomSu6XT9vnzHd9y81mj7LVku7EED/2oTsY83D7l3lKCs83rpRf3bf6gMHCOqaJB5M9A8yCs1PRfnNupq9g/Wp5Nh3oPFWUqMAoK63WNDC7YuFPV0MnVNCfuI4rq0V3t1wA7ErIZT+y142vRxC25ImSsLJGNe08Q4ZC5FZpWy1e99DHG/8Abiywj0IOzlTlVnmxWUm+132shA4MmxI0L0anVFBjlaOkuMY4vhdsO9B3ehBZFKrLdY08Dg250FbQk8XSRZYOjiN/3Lq0l7tlaP8ARq6GQn9UPAPoO9B0UUAplBKKFKAiIghU3VGpaqyalpIWkOpHQtfIzG85c4Ejx7grmqNqKjhuH5QbfSVDdqOWjc0jzS4PmOCgucE0dRTsnheHxyNDmOHSDvC4GiLtV3a1Tz1sgfI2csBAxu2Wn+pWjpiplsddJp24yAn/AGlNID2rgd+yPvPpWhpauda9D3WrYCXxzkNx0EtYAfSUF8NRCJeS5WPlP2NoZ9Cyg5VLtGkKGvs0dXWyTS1dXG2Xl9s5jJAIx93HK29D1tTNBXUdVM6fsOcxskecnZ37j6PvQWpaddc6K2hhramOAPyG7ZxnHH2rcVW1XEya+afjlY17HTvDmuGQdzUHS50WTvnT/XTnRY++dP8AWXFlvOl4XPa+3EBhILuw927zLyy+6Ve0Obbi4HgRSZQdznRY++dP9ZOdFj750/1l7gtlqngjmZb6cNkaHDMQBwRnfuWT4Gtfe+m9UEGDnRY++dP9ZOdFj750/wBZZ/ga2d76b1QT4Gtne+m9UPcgwc6LH3zp/rJzosffOn+ss/wNa+99N6oJ8DWvvfTeqCDBzosffOn+sstLfrVWVDIKauhllfnZa12Sd2f6LTvDLDZqVtTWUMDY3PDAWwgnJBP9Cta40VLSamsRpaeKEufMHGNoGe0QWYHKlQFKAiIgIiICIiAiIgIiICIiAiIgIiICIiAiIgIiICIiAoUqEFb0/wDKvUn78H4XKyqtaf8AlXqT9+D8LlZUBERAREQEREBERARFBOEBMri3XVNqtMroKmdxnbgmJjCXbxnycPGudT6jvF3Zt2izgQu3CaokAHoH+KC1ZWtV3GioWF9XVQwj/jeBnyDpXDNjvdfk3K9ujaf91Rt2R9bitqi0nZ6R22absmXiZKh3KE+nd9yDXfrGjmcWW2lq6+TgORiOz5yeHoXgzaruG+KnpLZG75x3KPHo3fcrJHDHEwMiY1jRwDRgL3hBWeapqmZvV1rK0cTGH7Ef1R1Lds1tsjIGVNrp6dzTkNmA2nbjg7zvXYKqlBWssFfd6GfDIGZrYMneWkbwPIQgsMdfSy1slFHOx1RGMvjG8tG7j6QuTV60slLMYjUPkI3OdEwuA8/uWhpKFrLHXXW4SGF1c9z5Jc7JDd+8Ho3kkY9yw2uqbFbY4LLp+aqp8nE8+w0SDaOTny+xB3rnW09fpe4z0kzJYzSy4c05/UKr1vprdWaAtsd1q30sIleWva4AlwdJgbwejPoXjTjg/RN+c1nJtPLkMByGjk+C5ly/RhafpTvbKg+iV9fTW2jdU1cojibgZ6+oBUbWmobfebHEyjkdyjKlrix7dk7Oy7f5MkLfvkLblrm20VWSKZkQk5Nx7V7hk7h05wAfECn5SqaEWelqBG0SsnEbXAcGlrjjyZAQXRatxuNNbKR9VVvDI2+knqA6StpVC8NNZry2Us7D2PHGZGgjIeQCeHmQc3VuoKG8UdCKKZ222pBdG4bLgMbjjq3q63C60NrjD66pZDnOyHHe7HUOJVX/ACg08LY7dM2FjZTUBm0GgEjHDyLb1O+3w3y2STU1RVVvbCKGLZII8YP3edBvW7VdpuMwhiqDHK4gNZK3ZL89WVy9V37sS9WumgrRExs+atrTwbluM+LBK5eqautqZLdLPajQs7IHJyGRpe7xEDeF0dZwxnUOnjybcyVJD+1HbdtGN/WgsFZfrZR0sdTPVxiOVpfHvyXjxDiVr2zVFrulR2PBM5s36rJGlpd5Fzb78H02pLfIylmqq2OJwZTQBpaGYOCQeHEnzLj6vrbhJT01XJafg5zJhydRyrTJnB7XdvHX5gg7moaOtut/obe9kwtD2F87o8gOcMnDiOjc3HlXC1Lp23WeutrqWF0raiXk30znkuk3je3x78ceJHjX0TcAqjp63vvlc7UFzy4bZ7DiJyI2gnB8oP3jKDc5ry0rR8E3eto8cI3u5SMf8pXkP1XRHt46K5RjoaeTef6KzYQoK2dXNpTs3O1V1Gelxj2mjyOHFdGi1Daa/Apq6EuP6jnbDvQcFdIjrXOrLFaq0Hsmggfn9YNDT6RgoOiHAqVSK+itNneTS6jqKBw/3TZDKB/y8VitmoNTyybEFF8IwH4kz4uR2x15yAgvmVVa+kqZPyiW6qbTymnjpiHyhh2WnEm4nhnePSsnwnqs/wD0CD7U33p8Jar8H4PtTfeg2NU2QXm3kwACsh7eF/A56s9RXG0vZJ59I3C3VkMlO+aZ2zyjC3gGkHxjIXR+EtV94IPtTfenwlqvwfg+1N96DXt95uVsoYrdPYq2eenaImyRM/s3gbgdrGBuXQ0paprZS1EtWGtqauUyvY052B0Dy8Vr/CWq+mwQfaW+9VPWNwvXZlLJW05oJGsOxyU21tDIydx3IPqWVWdTfKDTv0h//wAVTLRqHU22G0cs9WOBa9nKD08R6V2pay8Vd9sJvFCylIndsFp+NuGcjJI6PSgt1/A5v3Lr7Fl/AVoaFGdJUJ/if9Ry6GoPk9cvosv4CufoT5I0P/qf9RyDS1Hf7pQX6C2WyGKV1RC1zQ5pJDi4jPHhhq2JrxdaG0R9nU0PwnUS8jBFG7IcT0kdQ6Vq3L9J1q+iu9kq19bwuF6tVVJLLTUrSWOqIycxknxcEGesumpLPFHWXKOkmpGvAmbADtNB6fEP64W1qPUkttjtk9DEyqiqye1yQXDAwAejOepcy8UVDDaWz1eobjUU05DWtbKH8pv6B044+ZRqGKOnbpWKHlBGyVobygw7GWcR1oNqtvOoLPyVZdIKR1C54bIyInbbnhv8X9F1tRXp9qpoG00Inq6p4jhjJ4k9J+5c/wDKJ8mvJMz+qwan/wBD1DY7lOdmkjOw93HYPWfT9yDja0kvzbdBFdm0roXS7TXQA5DgCMHyglWu9fKXT/8AEm/6a5n5QrjSfAbKUObLNM5r48O+KBv2vRu866d5+U2n/wCJN/00Hf6FKjoUoCIiAiIgIiICIiAiIgIiICIiAiIgIiICIiAiIgIiIChSoQVvT/yr1J+/B+FysqrWn/lXqT9+D8LlZUBERAREQEREBERAUEZUog0qy10Ff+d0kMxxjL2AkefiuO7R1JC50lsq6y3yHphkOz5wePpVlUIKwINV0Dv7OppLjGD8WRvJuI9g9K9O1W+icG3a01lIf2mgSM8zhhWXCggEYO8dSDnUN/tVwA7FroXuP6hdsu9BwV0QQRkbwubXaetNwB7IoYS79tjdl3pGCuaNKz0bi61Xmspupj8SM9BQWTKrOrtNyXzsZ9M+NkkZLXOecZacenB3qeytU0G6ejpbkwfrwP2Heg/0C9xaxomSCK5U9Vb5ekTRnZ8xHuQdGstMdTYnWpr+SYYRE1wGdnAGN3VuXEorbqekp47fHVUTaWMbAlDCXhvWBwyrFR3KirhmkqopunDHgkebitrzoKvadN1dvtV3t7qhj46pr2wHfuy0jLvSOHUtar0rWzaNorQJIRUU8xkcSTskZfuBx/xD0K44U4QV/UdikuTqeropGw3ClcDHIdwI44P+etci72DUl8p2x11TRsET8sjYCA7dxKu+ExuQQFwdR2Oa4SU1bQTiGvpXZjc74rh1H/PWu+iCk3Gw6jvAhNfVUYEMoc2JgIHlz/RdO+WSumu0F3tU8bKuFhYWSglrhv4ekqx4TCCnXGw367Q08ldV0vKQSB7YY2kN8ZLuOcLf1PZay6S26qopImT0cheGyfFOcHOfEWjy5VhwiCrVVjura2K8UNRAy5ui5OoY4Hk3nAGR1cB6B59K86Zvt7igkrK6mMsZxyLGkMA6TnO89HBXXK59ffrXbi4VdbExzeLNrad6BvQbNayokopmUjxHUOYRG93BrugrT0/T3GkoXRXSaKWXbJZyYADW4G7gOnPpXPfqapqiG2ez1VTn/eyjkmeYnj9ydh6luLT2TXw22N36lOzbeB+8eB8iCwTVEMDC+aVkbAMlz3BoA8pXDq9Y2uGUxUxlrZQcbNMwuz5DwPmSm0fbmyCWsdPXyjftVMhcM+Tp8+V26elp6WMMp4Y4mjg1jQAEFfdXamrz/oduhoIj/vKp207y4HDzhGaYqq1v+urxU1IPGKE8nH5Djj9ys2EQcyg09arcQ6loomvByHubtOB8RO8LpgYUogjCKUQQilEEYWnV2qhrpo5aulinfGMNMjdoAeQ7luog8MjbG0NjaGtAwABgBVvUw/8AEOnPpD/Y1WdVjVkNaa+0VdFRPq+xZXvexpx1Y3+lBYamnjqqaWnlBMcrCx4BxkEYKx2+hgttFHSUrSyGPOyCc4yST95XD5xXnwXqfXj/ALU5xXnwXqfXj/tQdeW00kt2hub2E1ULNhjtrcBv6P8AmKzVtHBX0r6eqjEkTx2zSuFzivPgvU+vH/anOK8+C9T68f8Aag2KPSFloqls8VKXPact23lwB68Fb9faaS4yU0lUwvdTP24yHEYO73BcjnFefBep9eP+1OcV58F6n14/7UHZuVsprrS9jVjC+LaDsAkbwvdbQ01dSupqqJssLv1Xf54rh84rz4L1Prx/2pzivPgvU+vH/ag9s0RYmBw7Fc7aGO2kccfesl6H/iXT/wDEm/6awc4rz4L1Prx/2rAyoul11DapaizTUcVM6Que54cDlhA6BhBbOhSoClAREQEREBERAREQEREBERAREQEREBERAREQEREBERAUKVCCt6f+VepP34PwuVlVa0/8q9SfvwfhcrKgIoTKCUUZTKCUUZTKCUUZTKCUXnKZQekUZTKCUXnO7P8AVTlBKhRlTlBGF4lhZMwslY17Dxa4ZB8xWTKjKDiVekbNVO2+xBBJxD4DsEHrGNy1X2O90ZzbL7JI3ojrG7f/ALv8FZcpnO9BWvhi/W+PNys3ZDRxlo5Nr/28Vno9X2ipeI5ZnUkv7FQ0s+/h967ywVNFS1TcVFNDMD0SMDvagyQzxTt2oZWSN62OBH3L2Cq5Loy2iQy0UlTQyE/Gp5SPavLqHU1BjsO4wV8QHxKpuy/ybQ4+coLMirHOauoGk3iyVEMbeMsBEjR4z1Dzr27VE1W0fA9oq6vP+8kHJx46wTxQWTKxyzxQs2pZGMb1ucAq82m1PX5FTW01uiI+JAzlH46d53Dygr3DpC3GQSV0lTXycc1EpcM9ePeg9VWsbVE8xUz5K2YHGxTMLsny8D5srF8Iajr99Fa4qKM8H1bsu+qN48671PS09MwMp4I4WgYDY2Bo+5ZuCCtR6bra0E3m81E7TvMMH9mzzkcR6F0qHTtpt+Ox6GHaHBz27TvSV08oCgBuBgY9CnCZTKApXklM+JB6RRlM+JBKKMqMoPSLzlM+JB6RedpM+JB6RRncozngg9KFBKAoJRMqM7uCCUUA5TKCUUZTKCUUZU5QEwmUBygKURAREQEREBERAREQEREBERAREQEREBERAREQEREBERAUKVCCt6f+VepP34PwuVlVa0/8q9SfvwfhcrKgxSluAwybDn5DSMZzjoyvFNA+CLYdPLOc525cZ+4AfcpmgjllhkeMuicXM38CQR7CVmCDXpKZ1NGWPqZqgl2dqYtyPFuA3JT0z4XyudUzTB5yGybOGeIYA3eXK2UQa7Kdzal8xqJXNcMCM7Oy3yYGfvQ07uy+X7Il2dnZ5Htdjy8M5862EQa0tM6SeOVtTNGGcY2bOy7y5BP3pUUz5pIXtqZoRGclkezh/Dc7IJxu6McVsog1qqmdUMa1lRNT4OdqLGT4t4O5ep4HTQujbPJET/vI8bQ9II+5Z0QYXwudTmITSNJbjlG42h4+GM+ZI4XMp2xGaR5AxyjsbR8fDGfMsyINelp308Ow+plnOSduXGfJuACikpn08ZY+pmqCXZ2ptnI8W4DctlEGtT0zoZJXOqZpg85DZNnDPEMAbvLlSync2pfKaiVzXDAiONlvjGBn71sIg1nU7jVifsibZDdnke12PLwznzrWrpqeGqg5e5GlcTui22tEvDccjJ83WuiuVqGzQ3q2up5N0je2ieOLXdHmQbk9O6aSF7amaIRnJZGW4fw3OyCcbujHFYamSCqm7DiuBhqWYcWQvbt48YIO5Va36yNJZ54K9ubnSHkhG445U5x0dI6V29P242yjnrK8t7MqMy1Lxwb048wQdaogfUQmNtRLCcjt48bX3gj7l6fC51OYhNI1xbjlBjaHj4Yz5lXo9UVlZystqsslZSsOBMZhHtHpwC1b9v1BSVtmfcsmOOJpMzDxYRxHj8XWg6MMLooGxumklIGOUfjaPlwAPuSngdBA2N08kxbnt5MFx39OAAq07VdzFvNeNOy9iY2tsz4Oz+1jZzjG9WO31sNxooqunJMUrdpuRgoOdeKd1Npm5MfUzVJMEh2ptnI7U7twAwp0xTOistG91TNKH08ZDH7OGbuAwAenpJWfUfyduX0aT8JVCdqTUdFaKZsVH2NTMia1k/Ik5AAwcncg+ix07o6mSU1Mz2v4RO2dlvk3Z+9SaZxqxP2TMGgY5Htdg+PhnPnXyKlvV2rLxRySVM1TKJ2FkbpMNcdoYGOAyr/8Lam6LBH9oCDvyQOfPFIJ5GBmcxtxsvz15Gd3iUVFM+aSJzaqaERuyWx4w/eNxyDu3dGOK4XwvqbvBH9oCfC+pu8Ef2gIO7V0zqmIMZUzU52s7cWznybwdymogdPBybaiWE5HbxkbX3gj7lwfhfU3eCP7QE+F9Td4I/tAQWB8RdTmITPa4t2eUGNoePhjPmUQQuigbG6aSUt/3kmNo+XAA+5cD4X1N3gj+0BPhfU3eCP7QEHfpoDBA2N00kxH68hBcd/TgBeaSmdTxlj6qaoJOdqbZyN2MbgNy4XwvqbvBH9oCfC+pu8Ef2gIO7BTPimlkdUzSiQ5DH7OyzyYAPpJSOmeypklNVM9r+EbtnZb5MAH71wvhfU3eCP7QE+F9Td4I/tAQd11O41Yn7JmDQ3HJDZ2D4+Gc+depIXPnikE8jAzOWNxsvz15Gd3iwuB8L6m7wR/aAnwvqbvBH9oCDu1FO+aSJzKmaHk3ZLY9nD943HIPV0Y4pV0zqiIMZUzU5BztRbOT4t4O5cL4X1N3gj+0BPhfU3eCP7QEHeqIHTQcm2olhO7t48bX3gr3LGZInMEj4y4YD242h4xkYz5lXvhfU3eCP7QE+F9Td4I/tAQWGOMsiax0jpCBgvfjLvGcDGVEMRjhbGZXyFoxtvxtHxnAxnzKv8AwvqbvBH9oCfC+pu8Ef2gIO/TwOgi2HTyTHJO1JjPk3AKYYTFt5mkk2nFw28dqOoYA3BV/wCF9Td4I/tAT4X1N3gj+0BB34oHRzSyGeWQPxhj8YZjqwB9+V4ZTObVvnNTM5rhgQnZ2G8N43Zzu61w/hfU3eCP7QE+F9Td4I/tAQd0UzuzDP2VNsYxyPa7A8fDOfOklM99THMKqZjWDfG3Z2XeXIz964XwvqbvBH9oCfC+pu8Ef2gIO7PTPllie2qmiEZyWR7OH+I5BPowlVTuniDGVEtOQQduLGfJvBGFwvhfU3eCP7QE+F9Td4I/tAQd+ohdNC6Nk8kJd+vHjaG/oyCPuUyQukgMTZpIyRjlG42h4+GPuVVrtRX6j7HNVaoqaOWdsReZNvj0YVvCDCyFzKYRGeRztnHKOxteXhjPmSlhdBCI3zyzkHO3LjP3AD7lmKxxNe1rtt+2S4kbsYBO4eZBlREQEREBERAREQEREBERAREQEREBERAREQEREBERAREQFClQgren/lXqT9+D8LlZVWtP/KvUn78H4XKyoNaopmTTQSOLgYXlzQMYJLSN/mK2AsE8BlmgkEjmiJ5cQODsgjB9KzhBKIiAiIgIiICIiAiIgIiICIiAoKlQgpFTSwSflOgD42nEQk/5gDg+XcFZNQxPmsNfHECXugcAOvcdyh9kgdf2XflJBMyPk9ndskYI/qumWgjB3g8UFH0pSXSosUBt96jhiBcDGKdri05OQSd5616sdNRxxXyonuPZELw5lUGwbGHb8kDh0noXWl0hRCR76CprLeZDl4ppi0O8y37bZKO2211BC0uikzyhecl5IwSfMgrEVovNNa2PsFzbUUMke22Goa3JBGdneCPNuVg0teH3u0CqkhET2vMbg3OySAN4z0b1oRaJpoNuOC5XGKnee3hZNhrm9IOOIVgoaSG30kVLTtDIoxstH+ek8UGrqP5OXL6NJ+EqdPD/AMP276NGP/aFGoz/AOHbl9Gk/CVOnvk/bvo0f4QgmWx2yWqZUuooRPG8Pa9rcHaByDu48F0ApRBCKUQQilEEIpRBCKUQQilEEIpRBCKUQQilEEIpRBCKUQQilEEIpRBCKUQVjXX5hbv5hF7HKzBVnXf5hbv5hF7HKzIIKxU7Zmtfyz2vJe4twMYbncPMFmKwUpnLZOyA0ESODNnpbnd9yDYREQEREBERAREQEREBERAREQEREBERAREQEREBERAREQFClQgren/lXqT9+D8LlZVWtP8Ayr1J+/B+FysqDXnjkfNTuZKWNY8l7f2hskY9JBWdYZhNysBiLQwOPKA8SMHGPPhZgglERAREQEREBEUIJRQiCUUIglFCIJRQiCUUIglFCIJUFEQUL8pBqqd1LNDUTMhmY6KSNrsNyN43eME+hZfybPqZ6erfNO+SNmzHG1xJDcA8PNhdL8oFJ2TpqSQDLoHteN2d2cH258y9aCpDS6Ygc4ODp3OlIIxgE4HpAB86CyKVCIJRQiCUUIglFCIJRQiCUUIglFCIJRRlEEoiICIiAiIgIiICIiAiIgrGu/zC3fzCL2OVmVZ13+YW7+YRexysyCCscEj5GvL4nRlry0Bx4gHcfOshWKmnM7XkxPj2JHMw8Y2sHGR4igzoiICIiAiIgIiICIiAiIgIiICIiAiIgIiICIiAiIgIiICgqVBQVuxdpq3ULXbi8wuA6xskZVkVatny6u38CNWUIME75mywCKMOY55Ehz8UbJwR58LOPGsM0j2SwNbEXiRxa52fiDZJz494A86zBBKIiAiIgIiIC4erLjVWy1NmonNbM6VsYLm7Q3ruKta7/uaH6VH7UE9ias75W8f+ifcnYmre+dv9SfcrGhQVzsTVvfO3+pPuTsTVvfO3+pPuW3V6mtVFPUw1FUGS0+ztsIOTnhgdPmWf4dt3wV8J9kDsU8HkEEnhjB35yg5vYmre+dv9SfcnYmre+dv9Sfctq36otNyqRT01T/bHeGvaW58mVt3S7Udpp2zVsvJtc7ZbuJLj4gg5XYmrO+Vv9SfcnYurO+Vv9Sfct61agtt3lfFRVG1IwbRYWkHHXvWrZ5GG/XRrbnPUva4Zp3tIbD4hk4Pmwgx9i6s75W/1J9ydi6s75UHqT7ltXHU9ottTyFTVASj4wY0u2fLhcjSVyfcL/d3iqlmpQQ6IPc4hoyeAPDdhBu9iat752/1J9ydiat752/1J9y6tsulLdYXzUby9jHljiWkbwlvu1Hcn1DKSQvNO/Yky0jB39fkKDldiat752/1J9ydiat752/1J9y2bhqm026pdBU1B5Roy4MaXbPiOOBXRoK6nuNK2ppJBJE7g4ezyoOBVWzVFXSy001xoDHMwsdiIg4IwehKW2aopKWKmhuNAI4mBjQYiTgDA6FZycBcSt1bZ6GqkppqomSM4fsMLgD1ZCDB2Jq3vnb/Un3J2Jq3vnb/Un3LqsutI+2fCMby+lDdsuY0kgDju47kobrR3CgNbTzDsdudp7u12ccc54IOV2Jqzvnb/AFJ9ydiat75W/wBSfcoumqaH4BqKyjqXbTi+GFwjO+QNz0jyb1h05qGnj0oytuFTI90TyyaRzS45LiR5dxCDP2Jq3vnb/Un3J2Jq3vnb/Un3LatuqLVc6sUtLOXTOBIaWFucDPSvFZq2z0VS+Caqy9hw7YaXAHqyOlBg7E1b3zt/qT7k7E1b3zt/qT7l1xcqV1tNwbKDShhkLxv7UBaE2rLJDFDI6vjIlGQGZcW8PjAbxx6UGv2Jq3vnb/Un3J2Jq3vnb/Un3LardUWihjifLWMc2UFzDF2+QN2d3j3eYroUVdT19IyqpXiSF4yHcPLxQcXsTVvfO3+pPuTsTVvfO3+pPuWSo1jZKeaSJ9US6MkOLWEjI8a69FWQV9KyppniSKQZDgg4nYmre+dv9SfcnYmrO+dv9SfcrGmEFYtNdd26mktdzqIJmilMwMTNnftAD+qs4VZj/SPL/L//AJhWYIJREQEREBERAREQEREBERBWNd/mFu/mEXscrMqzrv8AMLd/MIvY5WZBBWKnqGVDXuj2sMeWHaGN4OD5lmKwUtRHUtkdFnDJHRnIx2wOD96DYREQEREBERAREQEREBERAREQEREBERAREQEREBERAREQFClQgrVr+XN2/gRqyqtWv5c3b+BGrKgwT1Aimgj2HO5Z5bkcG4BOT6FnCwzVEcUsMb87Uzi1uB0gE+wFZgglERAREQEREBVrXn9yw/So/arKq1rz+5YfpUftQWRERBTKC2U1dry8S1UYl7HDNljhlpJaBkg+Ra2oJHM1jb6OChdUU9PEJGUbDsNc7tjtDo6vQVYbba6im1Hda6TY5Gq5Pk8HJ3DBz51i1JY6ivnpa+3TNhr6QnYJ3B4PQT6fSUHDvsFyujIZKbTr6arhkbIycSMJ3dBxxC6F9oLq67Ul5oqWGcxU4Y6mkO9pJJJHRnf9yS23UV4liiuk9NSUjXbT20jnB7/FklbN4tFxbX09wscscc0cfJPil+I5u7H+fIg5duu1DWaop31lsqLfXbBYzJw12esYB8imyyOi1NqWVnxmNLh5slbcVnvFzvdLW3w00cdHl0TKbO927r8g9C2bPZqikv8AdqycRmCrOGAHJIyeIQaOhKKmqrHLVVMDJpqiZxkfI0OJ9PlPpWLSNGyg1HfKaIgxx4DcdAyThbENpvtjknhsjqOajleZGsqNoGI9Qwf84WTStguFqrq6evlZKagDt2uJJO8knPlQYfycf3PVfSXewLV0pK+GDUksbsPZI5zT1EbXuWxT2W/WSWop7NLSvo53bQM+dqMnqx1DHFb+nbBLa3XGOplFRFUuadvpduO1kdG8lBwdKVlXHZcRWF1aJHuLp+UaNvJ6c793BdTR1FX0lbc31NG+kpp3h8URcCGkk5Ax4sKKe1agsZfTWaSknonOLmNqQQ6PPkxldLTtsrKEVFRcqjlqupftODSS1g6APSg3bxUPpbRWVMWOUihe9ueGQMqoaaq6tlhhYzTrqtr9ovm5Ro5TtjvOR5vMu3ZamrudTeqS4bMtJHJyUZawBpac5GRxOMZ6lo0tr1LZmS0VrkpJqPaJhdPnajB6seXpyg96Qo7hR19eyajko6GXt4oXvDg053geb+ir162Lbep7FDXGntlU9sk2RtckTvIB444K12+0XO3Wqtk7IFXdagdq97yGszgDHHhvPDfuCUOlYGWSopKt7paisaDUTE5O0OGPEDwQZ7vRwUekaylhYBFDSuDRgfsnf5VV6jA/JVAQMEv3+sKsdDbrm/TNRariYhJyJhilY7IIIIGRgcNy4zNO3x+lqi0T9jkNcw04a7gNol2T6EG/Wx09l0Wayhpoo5xTMaJA0bXbkAnPnytOyVFVT2Smgj0w+eJ0QcZDKz+0yM53jgcq1NoI5bQygqmh7OREbwOnAxuXAgodT2mHsO3zUdVTN/2T6ja22N6BuONyDQttDX2/Sl+irKd9PEWOdBG521sgg5HHyLpaOttHzUie6nje6pY4y7TQdreRg+LCzU9hq4tPXCmmqeyK2sa4ue5x2QSMADPQt7T9BNbrBTUVRs8rG0tOycjeSf6oK9+TmhpZrLPPLBHJK6dzC54ycBrd2/yleNNyQ00GpLfUTOit9LI5odntmNO204PXhox4/Ku1o60VNltElLV7G2Zi8bByMEAf0Wpb9Mycrf21+wYLlLtM2XZIG04g+I7wfMg0LVdoY6UUdl07U1VKMhs0mBynWSSMcc9Po4L3+TsyCovMT2GIMlbiEHIjOX5A9GPMtimoNVU1Ey2RzUDadjeTbU4dygb0HjjIWbRmnqqwvr21Lo3tlLOTcw8QNriOjiEFpREQViP9I8n8v/8AmFZgqzH+keT+X/8AzCswQSiIgIiICIiAiIgIiICIiCsa7/MLd/MIvY5WZVnXf5hbv5hF7HKzIBWOF0Tw4wlpAeQ7Z/azvz417K8Qxxxhwia0Bzi52z0knefKgyoiICIiAiIgIiICIiAiIgIiICIiAiIgIiICIiAiIgIiIChSoQVq1/Lm7fwI1ZVWrX8ubt/AjVlQYZpYmSQtkIDnuLWZ45wTu82VmCxSiHlYeULNsOPJ7R35wc482VkHBB6REQEREBERAVa13/csP0qP2qyrRu1qp7xSdi1W3ye0HdocHI8aDdCKunRduPGpr/tBUcy7d3TX/aCgsaKucy7d3TX/AGgpzLt3dNf9oKCxoq5zLt3dNf8AaCnMu3d01/2goLHhMKucy7d3TX/aCnMu3d01/wBoKCxoq5zLt3dNf9oKcy7d3TX/AGgoLHhRhV3mXbu6a/7QU5l27umv+0FBY1BAKrvMu3d01/2gpzLt3dNf9oKDvxRRwsDImNY0fqtGAsirnMu3d01/2grnz2G1Q3qmtpkuJkqGOeHioOABlBc1GFXeZdu7pr/tBTmXbu6a/wC0FBYsKcKucy7d3TX/AGgpzLt3dNf9oKCxoq5zLt3dNf8AaCnMu3d01/2goLGmFXOZdu7pr/tBTmXbu6a/7QUFiwmFXeZdu7pr/tBTmXbu6a/7QUFjRVzmXbu6a/7QU5l27umv+0FBY0yq5zLt3dNf9oKkaLtw/wDM1/2goMcZ/wD7GlP/APn/APyCsy49r03RWqtdV0753zOYYyZZNrcSD/RdhBKIiAiIgIiICIiAiIgIiIKxrv8AMLd/MIvY5WZVnXf5hbv5hF7HKzIBWGnp4qdrxE3Ae9z3b85cTkn0rKehYaamjpWvbHnD5HSHJzvJyfMg2EREBERAREQEREBERAREQEREBERAREQEREBERAREQEREBQpUIK1a/lzdv4EasqrVr+XN2/gRqyoMM0MUksL5AC+NxdHv6cEHy7iVmAwFr1EUL56d8jsPjeTGM4yS0j2ErYCCUREBERAREQERcy+3b4Ho2VHIcttStj2dvZxnpzgoOmijKIJRQiCUUIglFCIJRQiCUUIglFCIBVauHy+tP0eT2FWVcyotPL3+kunL7PY8bmcnsZ2sg7853cepB01KhEEooRBKKEQSihEEooRBKKEQSihMoJRctt32tRutHIY2afl+V2/GBjGPHxyumglERAREQEREBERAREQEREFY13+YW7+YRexysyrOu/zC3fzCL2OVmQQVhpYHQNkDpXS7cjngu/VBOceQLMeheImyNDuVe15LiQQ3GBncOO/HWgyoiICIiAiIgIiICIiAiIgIiICIiAiIgIiICIiAiIgIiIChSoQVq1/Lm7fwI1ZVWrX8ubt/AjVlQYZoI5ZYZHjLonFzPESCPYSswWvUUzJpoJHFwMLi5oGMElpG/wAxWwOlBKIiAiIgIiIC5l+tDb1QCldO6DEgeHtGSCF00QVvm5c/CSt+oPenN25+Etb9Ue9WREFb5u3Pwlrfqj3pzdufhLW/VHvVkRBW+btz8Ja36o96c3bn4S1v1R71ZEQVvm7c/CWt+qPenN25+Etb9Ue9WREFb5u3Pwlrfqj3pzdufhLW/VHvVkRBW+btz8Ja36o96c3bn4S1v1R71ZEQVvm7c/CWt+qPenN25+Etb9Ue9WREFb5u3Pwlrfqj3rUlt9VFcobe/U9f2RM0vYOTGCBx3q3Ks3H5e2kf/byewoPfNy5+Etb9Ue9Obtz8Ja36o96salBW+btz8Ja36o96c3bn4S1v1R71ZEQVvm7c/CWt+qPenN25+Etb9Ue9WREFb5u3Pwlrfqj3pzdufhLW/VHvVkRBW+btz8Ja36o96c3bn4S1v1R71ZEQVvm7c/CWt+qPenN25+Etb9Ue9WREFb5u3Pwlrfqj3qRp25+Elb9Qe9WNEHBtWnZKC6vuM9ymrJXQmL+0aBuyD/Rd1SiAiIgIiICIiAiIgIiICIiCsa7/ADC3fzCL2OVmVZ13+YW7+YRexysyCHdCw0kLoGyB0zpdqRzwXfqgnOPIOCzFYaRk7GyCokEhMji0gYw0ncPMEGwiIgIiICIiAiIgIiICIiAiIgIiICIiAiIgIiICIiAiIgKFKhBWrX8ubt/AjVlVatfy5u38CNWVBgng5WaCTlHN5J5dgcHZBG/0rOFgmjkdLA5kuwxjiXtx8YYIx6SCs4QSiIgIiICIiAiIgIiICIiAiIgIiICIiAiIgIiIIJVauHy+tP0eX2FWORu3G5oJGQRkdC+J1FVcGXItdUzuqYnGNrto7Q34wEH24HKlYKSIwUsULnmR0bGtLzxdgYys6AiIgIiICIiAiIgIiICIiAiIgIiICIiAiIgIiICIiAiIgrGu/wAwt38wi9jlZlWdd/mFu/mEXscrMggrHA6Vwfy0YYQ8huHZy3O4+hZCsFI+d7ZeXjEZErgzHS0HcfOEGyiLTuVypLVTGorJRHHwBwSScZwEG4sUs0cIDpZGMBOAXOAyuHS6ystRK2M1D4S74plYWg+fgvOsW22SipfhKaaKPlwWOiAOTjp8SDvvkZGwvkcGtHEuOAohninaXRSMkA4ljgQvnurb7R1t2pqB804oaeQtqmNGMkHHn4LVuF6tVJR0lLYHzwxCflJ8ggvG7pPHp3IPpkk0cLC+V7Y2Di5zgAvbXBwBBBB3ghVq911qu+lHVM8s8dE94w9jO2BB6vKtya+W20Q0EE8r2MnjHJOc39UADJPRxCDtoq5BrexzTcmKlzN+A57CGnzrtVFZBTUjqqaRrYGt2i/owg2UXBotW2iteWsndGegysLQ7yHgt+0XalvNK6poy4xteWHabg5AB/qEG+iIgIiICIiAiIgIiICIiAiIgKFKhBWrX8ubt/AjVlVatfy5u38CNWVBhmExmgMRaIw4mQHiRsnGPPhZQscpl5SLk9jY2v7TaJzjBxjx5wsgQSDlFWbxXXd2p4rXbKiGFr6XliZWbW/acD7AvfYmrO+lB6k+5BY0Vc7E1Z3zoPUn3J2JqzvnQepPuQWNFXOxNWd86D1J9ydias750HqT7kFjRVzsTVnfOg9SfcnYmrO+dB6k+5BY0Vc7E1Z3zoPUn3J2JqzvnQepPuQWNFXOxNWd86D1J9ydias750HqT7kFjRVzsTVnfOg9SfcnYmrO+dB6k+5BY0Vc7E1Z3zoPUn3J2JqzvnQepPuQWNFXOxNWd86D1J9ydiar76UHqSgsaKudiar76UHqSnYmrO+dB6k+5BY0Vc7E1Z3zoPUn3J2JqzvnQepPuQWMr5vXWnZ/KVDG1mWTStqAAf8Amd94crL2HqzvnQepPuWnLYdRS3SC4vuNCaiBhYw8kcYOc9HjKC3hFXOw9Wd86D1J9ydias750HqT7kFjRVzsTVnfOg9SfcnYmrO+dB6k+5BY0Vc7E1Z3zoPUn3J2JqzvnQepPuQWNFXOxNWd86D1J9ydias750HqT7kFjRVzsTVnfOg9SfcnYmrO+dB6k+5BY0Vc7E1Z3zoPUn3IaTVnfOg9SfcgsaKudiar76UHqSnYmrO+dB6k+5BY0Vc7E1Z3zoPUn3J2JqzvnQepPuQWNFXOxNWd86D1J9ydias750HqT7kFjRVzsTVnfOg9SfcnYmrO+dB6k+5BY0Vc7E1Z3zoPUn3LHUxaqpqeWZ1yoSI2OeQITk4GUFnUrl6crJrhY6arqHB0srcuLRgcSF1EBERAREQVjXf5hbv5hF7HKzKs67/MLd/MIvY5WZBBWCknfUNkL4XRFkjmAO/WAOA7z8VsFa9JUipbIQxzNiR0fbdOycZ8iDYVd1da624RUctAGSS0swk5F57V/DiOnh95VjXA1TR3SeOlqLTIeVppOUMW1siThuO/B4cD1oOLWX2CoiZR6msc1OwEB0oBLW7xggjePMV711yIsltFMWmETMEZacjZA3YPSorZdQajo326W0No2SEbc0rzhuCDuHmWXUtkqGafttDQxyVHY0jdogb8YO9Bi1FBENX2EckzEh7ftR22/p61617BDGbQGRMaOycYa0DduW3fbfV1GqLHURQPfFCf7R4G5u8cVk1naq25UtLLQtY+Slk5TYccF27o9CDxryNkWk5mRsaxgkZhrRgDtlxdTUra2r0xSv8AizRtafIdnK6N5ddb5pGZktskhquVbiIby4Ag5HiU3O21kt101Iyne5lMG8s4DczGzx9BQbOs7dRM0vVPZSwtdEGlhawAt7YDo8pXHusr3aY03RZPIVRjbK0frNGN3k359Cs+rKaas03WQU8ZkleGhrW8T2wK5VXZmVelrXR1EzaOviY3kDI7BDwN4/z1IOtfLdSzaeqqUxMZCyEuYGjAYWjIxjhghcr8m3yck+ku9jVhrucdfbprfXw09JA1mZqwPyHNG84A68b+HSs/5NwRpx+RgGocR6AgtiIiAiIgIiICIiAiIgIiICIiAoUqEFatfy5u38CNWVVq1/Lm7fwI1ZUGKV0jXxhsYc0uO27axsjB346d+B51lG5YpZHMkiaI3OD3EFw4NGCcn2LKEFZn/SPT/wAuP43Ky8FWpv0kU/8ALj+NysvUg1KC6UdyMwo5uVMDtiTtSNk9W8KIrrRy3OW3MmzVwt23x7JGG7t+cY/WCrmgf9pefpXvS2/pOuv0VvsiQdV+rLHG15fcGN5N+w5uy7aB8mMkbuOF0LfcqS50/L0UzZo84yOjyg7wqjoe30lRV3SpngZLMyoLGueM4BznGetZbXSR2j8oE9NSDFPU05eY2ncw5B4eUHHicg7HO6xchy3wjHsbezjZdtZxn4uM48eMLpUFxpblTCoop2TRnpaeB6iDvHnVN/Jza6Oe3z108DJZhMYgXjOyNlp3Dx7SiCM2PVl4it8RLDRPmZG34rXAZAx5dw8qC119/tVukEdXXRRvJxsAlzh5QMkedbVNWU1VDy1NPHNHj4zHbQ+5fNNM3PsSCeQ2Ka5TTPPKTAFwxuOMbJ68+ddXS76huoa57LXPQ0dTCSY3MIa0gdG4Dr9KCwjWFhLGv+EWYccAbDs9HEY3celdzKomgLPbq6zzVFXSRTSmcszI3OAGg7uriVeyEHPuN8ttrIFdVxxOO8N3udjyDJXu33egubC6hqo5sby0HDgPG07x51WJauz098q6iCjrbvWPxtOZGJGRHhgHdj0dCw6ednXE/wDq8W4mm3wAjjuOTjdvygskuprPAJjLXMZyEhikBa7IcOIAxk8OI3LZt13oLqwuoalk2OIGQR5QcEKqaVoKWq1Vf554myPgqXBm0MgZe/PsC3qSkgoNeyx0cTYWPoNtzGDZaXbeM4HkQda46htVrmEVdWNikIzshrnEDx4Bx51zqC5sr9YkUlaZqQ0IfsskJaHbXHHQcLS0VDFcn3G51sTZql85btPGQ1uOAzwHuCWW3xW78oFfDBsCN1MZA1p+Jkt3Hq9xCC5YCquiquoqam8CpqJZRHUbLBI8uDRl24Z4K1r5xbKyags2qKimJErZwGkcW5cRnzZygulXqC1UNQIKmuijl4Fuc48uOHnWSqvFBSUIrZahppiQ0Sxgvbv4b259K5unrJbxYaZ76WKWSpgbJM97Q4vLhk5J6N64Vit3L0+o7Iz83ZIRG52SA4E49gQXSsuFNRUTqyplDKdoBMgBcMEgDh15Ch1xpW274QdLil5PlNvZPxeOcYyqRJVyXvS1ntFM9raiocYnHgAIhk582CtaG6h2j22Jr2mtfU9jNaCfi7QOT4uIQX4XSi+D217qljKV4y2R+Wg+nesVBfrXcnmOjrY5Hj9Te1x8gOCVU9XTtp73a7YKF1VRwQ8o2ljJy87wAcZyBsg+lad2r5a2KJ1Hpeoo6uBzXRVDIz2mDnhsgEeVBfK67UNulhjralkDpg4sL8gHAyd/AcelLbdqK7RvfQziVsZw47JGPSAq3qWkF4vmnYZo9hk2298b9x2QGuLTjpwCFaaOhpqFjmUdPHA1xyWxtDQTwzgIM0sscLC+V7WMHFznYA85XNg1JaKmqdTQ18L5QcYzgHyE7j5iVWvykzyh1uptlzoHuc5zBkbRGAB95Wjcq4V1pNFHpSohIbiKRrCSwjgfi7/GgvVxu9DaxEa6oEIldssJBIJ8oG7zrTh1ZY5p+RZcYg7OMuBa36xAH3qp3wy1lj022uie2R0pikZIC1xAIbv4HeBnzrt6vtFvp9KVBho4mGnDTGWtwWkuAO/iePSg71TdaOlq6elmm2Zqk4ibsk7XnAx6V6r7hS2ymNTWS8lECBtYJ3nowN6q9wilm0barozbfVULY5xgnLhu2hu8W/PiXm/1UWpLparRRy7UEmKmZ4GQG4yB4jjO4jpCC1zXClgpW1M9RHFC4Ah8jtkHPDj7FgoL1bbm9zKKsjle3i0HB8uDx8qpuoK0O1i6Ca2PuENHCBHTx5wCQCXEAHI34x5FrXWqqLhU0U1Hp2ooZ4JAeVZGfi7t25oG77kFhqaqob+UOkpRUS9jupi4xB52CcO34zjoXer7pQ2xgdW1McIPAOO8+QDeq3U/pNo/opz6HKNIQRXo1t2uUImqTUGNolG0ImgA4Gf3seZBZ6G50VxZtUdVFMBx2HZI8o4jzrSfqiyxcuJLhG10Dtl7SCHZzjcMZPmyuDVU8Vo/KBQOo2NibVsIkY0YHSNw8wWLSVspKu/3ioqYWyvgqSIw4ZDSXOycde5BbbddqG6xl9DUtmDTggZBB8hwV5uF5t9sGa2riiP7GcuPkaMk+hVmopG238oNEaGNsbKmI8qxjcDG/JI8oC4lquZivNxq3Waa5TSSkAgE8mMncRg7+HoQfR6K40dfHt0dTFM3idh2SPKOI8607hqS022pNPV1jWTAAlgY5xGeGcA48iqlkknfrGKqgs1Rb6eaMskYWODAcE5+KB0Dzr3yFdY664TVlkbcqeaQuMww92Cd2453Yznd50F3pKunrYBPSzMmiP6zHZHk8R8S8XT+66v+C/8ACVw9HVFnnNa+0CeLbkDpIJcAM442QNwHH/OF3Ln/AHVWfwX/AISg52jfktQ/uH2ldxcPRvyWoP3D7Su4gIiICIiCsa7/ADC3fzCL2OVmVZ13+YW7+YRexysyAVhpqiKpbIYjkMkdG7I6QcH2LMVigfE8OMTmkB5Dtn9oHf50GZQpRB5wpwpRBGEwpRB5wpwpRBGFydRWWO+W7sYyGKRrg+OQNzske8ZXXUFBUXaf1FVNNNW31ppXgtfycfbOaeI4DoVlt1FDbqGKjpm7MUTcNzxPjPjPFbOEQSiIgIiICIiAiIgIiICIiAiIgKFKhBWrX8ubt/AjVlVatfy5u38CNWVBhmmbFLDG4OJlcWtwMjgTv8wWULHLNHHJEx5w6RxDPGQCfYFlCCszfpIp/wCXH8blZlWZv0kU/wDLj+NysyCmQWbUNlrap1qdRzwVUheRKCC3JO/zZ/wWxp+xXSh1HVXK5TxTmeEtL2E5JJacYxwAGFa8JhB860z8NxyXSSztpZW9kkPjnzxyd4wQrLYrHU0lxqbpcqhs1dUDZIjzsMbkHAzv6B6FuWSyRWcVXJTPk7IlMh2sbvEMLpkZQfN9GMvsdpnmtHYksbpth0U+cggDeMEDgR6FarHYpqO4VVzr5mzVtUMODG4YxvUM7zwHoW1YLJFYqKSlglfK18pky8DIyAMbvIurhBTYbPftPS1DLGKWqpJn7YjnyDGfFvHi3+ILpWay1sM09fdKozVswLQ1rjycY6gFYMKAEHC0daKmy2mSmqywvdMXjYdkYIaP6Fd4oiCm09p1BYaqpbaGUVRT1MpeTNkFnlwR/VZrbZLzDqhl2q56aQTRls7Y8jZ3bgM8RkN3q2YTCCv6es9VbbveaqcsMdbNykeyd+Npx39Xxgtj4Nn51m55ZyHYgh479raJ4LsYTCCq1FsvVpr6mosHY0sFS/bfTTDGy7pIOR7VNist0p9Q1F1uT6cuqIdlwiyNk5G7HiAVowpwghVmyaclporxBX7BhrpCRsOydk59B3qz4RBU6ek1Rao4aGjdQ1VMwbLJpgQ5g6AQD710tN2N1mp5uWnM9RUP5SVwGBnxLtYTCCoWPSUls1NPXOMfYzS807W5yNro8WBuUQ6SfHrI3Mck2iDzK1gPbbWOr97JVwwmEFf1DY5q2op7lbphDcaYYY5x7Vzd/an0n0laLrfqS9SxxXaSCipI3Bz20zjtS/ecK3YTCDj1dsklvtprItkQ0bZQ4E7+2bgYXXU4RBxtS2MXujjY2XkZ4X7cUmM4PUuTLTauuEBoKh1HTQkBr6iMkucOnp6fIFbyMphBV7vpuaentEFG8FlFKHPMrt5G4k+M7l1NSUM1zsVVR0+zysoAbtnA3EH+i6mEwg51soDT2KnoKkNcWwCKQA7juwVw9H6WqLJWVVRVyMc5zQyPYdnLc5JO7cdw+9W3CIK9d7FUG6NvFolZFXhuy9sgJZMMYwccOj0DqWq223+71dK+8vgpaaF5c6CmeQZMcM7yMefgSrXhMIK/PZ6l+sqe7NLOx44TG4bXbZw7o861p7VeLTW1VTYXQTRVT+UfTT7tlx4kHI/orSAowgrVBYKyovTLzeZojURtAjhgzsMwD0nP+Sq/Yo7uLzeZ7Q6ncWTua+GfOH5c7GMeRfRseNcu0WSK1VNbNFK95q5OUcHY7U5J3elBo2qy1hvJvN2liNWWbDYYAdhm7HEnf0+lactlvFnuVXW2E088dUdp9PNkAHOd28ZO89I4q3YUYQVy0We5SXM3S9VDTMG4jp4ieTj9/wDitbsDUdnqqhtp7GqqSeUvaydxzHnzj/PQrbhMIK7pyx1NHWVdyuUkb62q3FsQ7Rjc8B6B6F2Lp/ddX/Bf+EraAwtW6f3XV/wH/hKDnaN+S1B+4faV3Fw9G/Jag/cPtK7iAiIgIiIKxrv8wt38wi9jlZlWdd/mFu/mEXscrMggrHA2JofyIYAXku2f2s78+NZCsVPTxUzXiJuyHvdI7fnLick+lBnREQEREBERAREQEREBERAREQEREBERAREQEREBERAREQFClQgrVr+XN2/gRqyqtWv5c3b+BGrKgwzTRRywskID5HFse7O/BJ8m4FZQVilMIlh5TY2y48ntDfnB4ebKygIKnepaqg1lBcIrdVVkTaPkzyDC7BLnFZ+ddX4N3X1J9ysuFOEFa511fg3dfUn3Jzrq/Bu6+pPuVlRBWuddX4N3X1J9yc66vwbuvqT7lZUQVrnXV+Dd19SfcnOur8G7r6k+5WVEFa511fg3dfUn3Jzrq/Bu6+pPuVlRBWuddX4N3X1J9yc66vwbuvqT7lZUQVrnXV+Dd19SfcnOur8G7r6k+5WVEFa511fg3dfUn3Jzrq/Bu6+pPuVlRBWuddX4N3X1J9yc66vwbuvqT7lZUQVrnXV+Dd19SfcnOur8G7r6k+5WVEFa511fg3dfUn3Jzrq/Bu6+pPuVlRBWuddX4N3X1J9yc66vwbuvqT7lZVzKK6Oqb5cbeYg0UYjIeD8babnh0IObzrq/Bu6+pPuTnXV+Dd19SfcrKiCtc66vwbuvqT7k511fg3dfUn3KyogrXOur8G7r6k+5OddX4N3X1J9ysqIK1zrq/Bu6+pPuTnXV+Dd19SfcrKiCtc66vwbuvqT7k511fg3dfUn3KyogrXOur8G7r6k+5OddX4N3X1J9ysqIK1zrq/Bu6+pPuTnXV+Dd19SfcrKiCtc66vwbuvqT7k511fg3dfUn3KyogrXOur8G7r6k+5OddX4N3X1J9ysqIK1zrq/Bu6+pPuTnXV+Dd19SfcrKiCtc66vwbuvqT7lhq9S1lRRzQjTt0aZGObkwndkY6la0wg4+lIZafTlHFPE+KRrDtMeCCN54grsqFKAiIgIiIKxrv8wt38wi9jlZlWdd/mFu/mEXscrMggrFTU7aZsjWue4PkdIdo5wXHOB4lmK16SnNO2QGR0m3K6TtujJzjyBBsrVrrhSW+NslZOyFjnbIc87sraVP/KS3atFK3OM1AH3FB3DqG0NnEBuNMJD0coMengtqrr6WhpuyKqZsUOQNsndv4LkP0pan2R1FFSxsL2ZbKRl4d0HPHiqaKqaf8nc0Uxy2nq2xsdno448xP3oPoEN/tVRVNpoa+CSV5w1rH5zu8SyV14t9uc1tbVRwucMhrjvI8ir9usdBbNNR3PsNhroKY1O2XO+OGkjpWroq0w3SGa83NraupllIbyg2g3HHdwzn0YGOKC20NxpLhGZKOojmaDgljs48vSFNbcqO3s26ypigB4bbgCfIOJVTrKWGxa1tnwczkY60FksYPanfjgsVoo477rC51dfGJY6V2zHG7eAQcDd04DT6UFuobvQXHIo6uKZw4ta7ePNxU190obc1pramODa3NDjvPm4rmT6Xpm3iluVA8UUsT8yNjZ2srekYyAN2d6rFNV26p1Pcau9RSzuil2YWNjc9jQN28AY4AcUF5obrQ3EONFVRz7Pxgx28ebipr7pRW5rH1tTHCHnDdo7z5lSp6igg1HQV1ipZ2PfLsVDORcxhacDOMYB3+TcvWpI5KPVDrlcbfJX20RgNBblrDjp6OI6etBcaC7UFy2xRVUcxZ8YNO8eZTXXegtxArKuKEngHO3+jiqvpx1hud8jrrbytFUsYQ+kADWvBBBO7jxzu6huWpdmyWrUlVcrpbDcaWTHIy43RDG4Y4Z6N/VnpQXOgu1DctrsKqjmLfjBp3jzLdVOsAsFxvbbhapJKaZjDtUoaGBwOckjh09HUFcAg9IiICIiAiIgIiICIiAoUqEFatfy5u38CNWVVq1/Lm7fwI1ZUGGaOJ8kLpAC9jiY89eDnHmysywzQRyzQSPztQuLm4PSQR7CVmCCUREBERAREQEREBERAREQEREBERAREQEREBERBBVctHy11B+7T/gVgllZDG6SV7WMYC5znHAA6SSqna7rbo9W3ud9fStilbBsPMzQ12Gb8HO/HiQW9SoBypQEREBERAREQEREBERAREQEREBERAREQEREBERAREQEREFY13+YW7+YRexysyrOu/wAwt38wi9jlZkArXo45YmSCaXlC6VzmnqaTkDzBbBWvSCoDJOyXNLuVcWbPQzPa/cg2VTvyk5FnpS0ZIqBjy4KuKrusbTVXehp4qNrS+OYPO07GBhByKrVVwnt76FllrIq2SPYBwcAkYyN3UvN5sklq0EKFuZZuVa9+w3O8nfjyf0V3Y3DADxAwveEGlTQMms0NPMzLJKcMe09RbghVK3tuOi3VEElHLX0UztuN8A+KcYOR0bsehXrCjCCoUMVVqPUFNd56V9JSUjdmNkvxnu37/EFidFctN36urKegkq7fVHbdye9zTx4ceJKumExuQVCirLpqO7wTxxz0FupSHPa4kGZ2QcHr4f5yschqdKXetqm0UtXR1ztsGHjG7J3H0q6YTCCoUV1vN+vNO6lgmoLdCQ6YyNGZDnhkjpxjd41lutwu1lu0k74JK61zNAaxgGYjuzwHl/yFacJhBRKeJ+oL9b6uitb7bFSP5SaVzNnlN4OzuAzwI863a26Xmx3Wd9bTvr7fUOPJckN8YycA7uo439St+FGEFEoqOe9aio7rRW51spYMcoXANMhBJIAHHPDKvYU435QDCCUREBERAREQEREBERAUKVCCtWv5c3b+BGrKq1a/lzdv4EasqDBPTiWaCTbc3kXl2AdzsgjB9KzhYZonvlgc2UsbG4uc3HxxskY8W8g+ZZgglFyrzfaazPp2VEc0j59rYbEzaJ2cZ9q0OeVH3Dcfs5QWRFW+edH3Dcfs5TnnR9w3H7OUFkRVvnnR9w3H7OU550fcNx+zlBZEVb550fcNx+zlOedH3Dcfs5QWRFW+edH3Dcfs5TnnR9w3H7OUFkRVvnnR9w3H7OU550fcNx+zlBZEVb550fcNx+zlOedH3Dcfs5QWRFW+edH3Dcfs5TnnR9w3H7OUFkRVvnnR9w3H7OU550fcNx+zlBZEVb550fcNx+zlOedH3Dcfs5QWRFW+edH3Dcfs5TnnR9w3H7OUHcrYGVVHNTvGWyxuYRnG4jC+M2iiNTfqWjkDXAzhjgeBAO/7sr6Vzyoz/wCRuP2cqoWyrpaXWVRcex6swAue1jYO2BcOBHQN59CD6iF6Va55UY/8jcfs5U886PuG4/ZygsiKt886PuG4/ZynPOj7huP2coLIirfPOj7huP2cpzzo+4bj9nKCyIq3zzo+4bj9nKc86PuG4/ZygsiKt886PuG4/ZynPOj7huP2coLIirfPOj7huP2cpzzo+4bj9nKCyIq3zzo+4bj9nKc86PuG4/ZygsiKt886PuG4/ZynPOj7huP2coLIirfPOj7huP2cpzzo+4bj9nKCyIq3zzo+4bj9nKc86PuG4/ZygsiKt886PuG4/ZynPOj7huP2coLIi5Vmv1LenVDaaOZjqctD2yt2SM5x7F1UBERAREQVjXf5hbv5hF7HKzKs67/MLd/MIvY5WZBB4LHC+R4eZIjGQ8gAkHaAO47utZSsFLLJK2QyQGItkc0AnO0AcB3nG9BsKMZUoghSiICIiAiIgIiICIiAiIgIiICIiAiIgIiICIiAiIgKFKhBWrX8ubt/AjVlVatfy5u38CNWVBgnbM6WAxyBrGuPKNx8YYIAHnwVnCwTmcTU4ia0xl5EpPEN2TjHnws4QV+9fK3TvlqfwBWBV+9fK7TnlqfwBWBARce4antVtqZKerqDHLGAS3ZJO/hjCyc4Lb8Ei5moxSk7IcWkEnOMY49CDqIuJRars9dVMpoKo8q/c0PY5uT1ZIW7crvRWqNr62dse18VvFzvIBvKDeUZXKtuorbdKg09LOTK0bRY9haSPFkb1q0PYnO+v5OunkqeSG3TOB2GDtd46Or0oLAoyFxazVdnoqo009WOUacODWlwafGQuPp+vbWa3uskNQ6WlMO0zDiW/qbx96C5otK13Wku1M6oopDJG1xYSWkbxg9PlCimu1JVV9RRQvLp6f8A2jcYwg3kXDrNW2aiqX081VmRm5wYwuAPVkDiujbrjS3OlFRRyiSMnGRxB6iOhBtomVx59T2mnlqYpqrYfTEB7S05yTjAHT5kHYRcePU9okoH1orG8ix2y7IOc9AxxWa1X2gu5lbRTF7osbTXNLSM+VB0kXMul/ttoexlbPsPk3hoaXHHWcDcptd7oLu15oZw8xntmkbJHjwejxoOki5Fw1Na7dVdjVFQeWAyWMY5xb5cBZrVe6C7iQ0M3KGM9s0gtIzwOCg6JC8NY0Oc4NAc7icbyuLNq+ywTSxS1RbJFIY3N5NxORuON3Dcty1Xugu4k7Cm23R/HaQWuHmKDo4RQSuVc9R2y1TthrKjZlIzstaXEDx4G5B1kWha7vRXeF0tDOJAw4c3g5vlHELnu1lY2tcTV7w7Z2dh2c+THBB30XOt96oLlSy1FJPyjISdsYILcDPDisttudNdaXsmjeXxbRbktI3jyoNxFo0t2o6uuqaOCQumpt0o2ThvnXPn1lY4JnRurNst4ljC4ekDBQd5FxL5WR1Ok6yrpJcsfA5zHtKjSk+NKUU08hIEZLnvd1E8SUHcRV8a0sRkDOyyMuxnk3Y9OF0LleqG1wRT1c2zFK7ZY5o2gd2ehB0EXBdrGxtn5I1o442g1xb6cLsyVEUVO6ofI1sTW7Tnk7g3Gc5QZUVfj1pY5JWRir2ds4DnMc0eckYC61XcKWiozVVMzI4AAdvOQc8MdaDaRcSk1XaKypZTx1JbI84aJGOaCerJHFdsFARSiCEUqEFZ038p9SfxYvY5WdVnTfyn1J/Fi9jlZkBERAREQVjXf5hbv5hF7HKzKs67/MLd/MIvY5WZBBWKmnE7XkMezYe5nbjGcHGR4upZSvEUrJQ4xvDg1xacHgQcEIMqIiAiIgIiICIiAiIgIiICIiAiIgIiICIiAiIgIiICIiAoUqEFatfy5u38CNWVVq1/Lm7fwI1ZUGCeSRk1O1kW2x7yHu/YGCc+kAedZ1gnnMU1PHybnCZ5aSODcNJ3+jCzhBX718rtOeWp/AF3+hcC9fK7TnlqfwBd/oQUo0sFX+UyoZURNla2nDg1wyM7LRw8hKwasLhqW10UNEyphjjL2Ugw0OJz5ugLvRWaoZrKa7l7OQfCGBue2zgD+i93+yyV0lPW0EjYLhTH+ze7gR0goK5e4btdaSONmm+xpoXAxTMkaCzHVhb16t95FZa7nS07aueCHYkheRufje4DcOno6gsk9m1DdZ4W3Kvp4aaNwc5tNtAu8S371aK2Wqp6201fIVEA2eTkzyb29RA86DlUl0pqy/0Lrtbai33IAtikyQ154YPSeK12zvpdZajqIscpFQue3IyMhrCPKt4WC73G70dZeZqUxUjtprIGntjx6fGAt2isk8Gq6+5yOjNPUxCNrOJ/V4jH/CUGpoi30smnW1UkLZJqtzzM54B2sOIx5N3DyrRsVLDR64vVPAwMiZAS1o4DJacfeVvRWO82eWaOx1cDqSV22I6hp/sz1DC9WDT9wob7WV9wqIpzUR7JczIJJIPDoG5Bi/Jr8nZfpLvwtWtbZjT6o1NO1peY4i8NHE4Gcfctilsd9s76ins9TS9hSSF7RK07Tc+7d6Fm03p2stV0r6mtmjnFSN7m5y4k5OQgr+lJK6ntr5aewiu5dxLpzI3Lh1YPn9K6VihulsrrrWfA7oIJYttkAeCNscAMeU9C2oLJe7NLURWWppTRyyGRrKhpywno3f53LpWKz1FFLNWXCrfU1k3HBOwwdTQg59Hqa61FZDDJYZ4mSPDXPJPagneeC1NP0sFTrW9vnhZI6NwLNsZ2Tnx+RXXguDZ7NUUF/ulfK9hjqiCxrScjf0oOLbqCkf8AlKuEZp49iGASRt2RhrsM344frFbUzuxvylQsiDWNqKU8rgfGwHHJ8fahdCjs1RBrGtuznsMFRCI2tB3ggM/7SlRZqiXWVLdmuZyEUJjIz22cO94QVi0VNZLeLlcIrM+vnM7m7UkoBhbnc3B9HmXQt0F252w3AWY0NPJEYp2scwh3E7Xp2eG/d410qyy3GkustdYZoIuyR/bwzN7UuH6wx07z/kr1a7NcXXM3G81gllaMRwRZEbejJHSUHMiuVHb7zcm2W01NbVulxNID2odk5GTvAzn0LVttTXP/AChROqqPsB88Ti+Jp+OA1xBOOJyPuXRhsN4s1XVCxS0baWdwcBO0lzd3DPSOpe6HTtxi1FS3asq21MgY5soAxs5BADR1DKDS0hQwVGpb7UzRte+GoLWbQBxl7skePcFntgDfym3VoGB2MDgdZEeT966enrNUWuvutRM+NzayflGBp3gZcd/1gopLNPBrKtu7nsMFRAI2tB7YEBn/AGoO487DC7BcQM4HSvnGmamvbLWV0NmNwlllIMz5BtNH7O9fSeKrMllultuFRNYZqZkFSduSGZu5rutuOCDS0/SXKLVU1bLajRUs8RaWtc3ZaQBg7uOcH0rB+Tu3wPNdXPY18rZeTYSM7I4nHlyPQu5Z7NWxV8lxu1Zy9U4bLI48iOMeIdP/AO00nZqiy0tVFUuY50sxeCw53YxvQc21f2P5R7pBF2kToA8sbuBOGb8de8+leLfWU+lqq+UkxDY2kVVMw5BkBB7UHf07I9J68dWls1RDrGsu7ns5CaIRtaDvzhv/AGrU1hpeW+zU01M+OOSMFjy/O9u4j0b/AEoObbYKuj0Lcbm0l1bWgyuLhghucZ9G0R5QsVgFfRWeNkOmW1DZm7ZmMg/tAd4O/ONxG5XgUUPYHYWzmHk+Sx/w4wq9HbdTW+EUdDWUctNGNmJ8zDttb0DzbkHNoqOvodH3yKtp308ZDnQxucCGg8QMLBK8SaR07QOmfEyrnDJNndlm0Qcnh0hWGCwVEem6yhlqeVrKsOL5Xk7IceAHUP8AFeDpjsrSdNaaqUMmhGWys3hrsn0jfhBtXOz29un56cUkfJwwOLARvaQ04OeKpVwlNXoiyiToqDHuO8gZCsjbXqaopBb6qvpW0rm8m+VjSZdn2ZI3ZXP1tbobfYLZQ0uWsZPsgnicg7z48oO/dbLbotN1VOykiDIoHuZhu8ODSQc9apddV1E2i7NCRJIHzPaQDgODTgNJ6/crKLTqSopTbqm40wo3DYdM1h5Vzf8AELp1WnaOexx21oLRC3MMm7aY4frZ8vHyoK9cW3KutTqEaWbE3Z2Y3Nkb/ZnoI3L3X2a7Vuk7Y0Q/6ZROy6B7hlwBwN+ccMFbc9v1VXQdiT11JDE4bL5Ymnbx/ity6aekmtlJBbquWCakdtMke8na69ryneg4lfd2VDqSDU9pmpJGygxVETsNYevOd2NxO88OsK8xlrmgsILSMgg5z41U6uyX+8iGmu1TRijEgfJyDTtOx0Anh/nirXExscbWMGy1oAA6gEGRERAUKVCCtab+U+pP4sXscrMqzpv5T6k/ixexysyAiIgIiIKxrv8AMLd/MIvY5WZVnXf5hbv5hF7HKzIBWOGSKQOMTmuDXlrtnocDgj0r2VjgjijDxC1rQXuc7Z6XE7/PlBmREQEREBERAREQEREBERAREQEREBERAREQEREBERAREQFClQgrVr+XN2/gRqyqtWv5c3b+BGrKg16ipZBNBG4OJmcWtI4AgE7/ADBbAWGaeOKWGN5w6Zxazd0gE+wFZggr96+VunT46j8AXfXD1BbLjV19urLZJCyak5T/AG2cdsAOjxArX5LWHdFt+o5BZPOm7rVb5LWHdFt+oU5LWHdFt+oUFl3dabutVrktYd0W36hTktYd0W36hQWRTu61WuS1h3RbfqFOS1h3RbfqFBZNyYCrfJaw7otv1CnJaw7otv1Cgsm7xKdyrXJaw7otv1CnJaw7otv1CgsvnTzqtclrDui2/UKclrDui2/UKCy+dRu61W+S1h3RbfqFOS1h3RbfqFBZdyjzqt8lrDui2/UKclrDui2/UKCyJu61W+S1h3RbfqFOS1h3RbfqFBZfOo3darfJaw7otv1CnJaw7otv1CgshUdKrnJaw7otv1HLiVceohqqgbJLR9mci/kiGnYAwc5HWgv44J51WuS1f0VFt8faFTyWsO6Lb9QoLIcJ51W+S1h3RbfqFOS1h3RbfqFBZfOo3darfJaw7otv1CnJaw7otv1CgsibutVvktYd0W36hTktYd0W36hQWTcnnVb5LWHdFt+oU5LWHdFt+oUFl860LpaaS7RxMrGOcInh7NlxGCuTyWsO6Lb9QpyWsO6Lb9QoLIAAm7rVb5LWHdFt+oU5LWHdFt+oUFkU7lWuS1h3RbfqFOS1h3RbfqFBZfOnnVa5LWHdFt+oU5LWHdFt+oUFlymVWuS1h3RbfqFOS1h3RbfqFBZcplVrktYd0W36hTktYd0W36jkDTfyn1J/Fi9jlZlX9N2mvoK241dxkhfLWOY7+yzjIzn2hWBAREQEREFY13+YW7+YRexysyrOu/zC3fzCL2OVmQQVip6eKmDxE3ZD3mR2873E5J9KynoXiKPkw4bbnbTi7tjnGTwHiQZUREBERAREQEREBERAREQEREBERAREQEREBERAREQEREBQpUIK1a/lzdv4EasqrVs3a6uoO4mCM/erKEGKZ8TZIRIW7bnER545weHmysqxSRxPkic9rS5jiWZ6Dgjd5srKEBFKIIRSiCEUoghFKIIRSiCEUoghFKIIRSiCEUoghFKIIRSiCCqzcPl9afo8vsKskhcI3Fgy4A4HWV8qqdYVUl8p7g+jibJTMdHyeTg5yDlB9XCLFSvkkpYnzMDJXMaXsH6rsbx6VmQQilEEIpRBCKUQQilEEIpRBCKUQQilEEIpRBCKUQQilEEKURAREQEREFY13+YW7+YRexysyrOu/wAwt38wi9jlZkEFYqaEwtka6V8m1I5+Xnhk5wPEFmKwUzJWNkEsvKEyOc04xhpOQPMEGwiIgIiICIiAiIgIiICIiAiIgIiICIiAiIgIiICIiAiIgKFKhBWaX9ItZ9Bb+JqsyrNL+kWt+gN/E1WdBgmgjllhkeCXROLmb+kgj2FZgsM0LZZYZC54MLi4BpwDkEb+sb/YsrUHpERAREQEREBERAREQEREBERAREQERQglFGVjkmjibtSPaxvW44QZVC41XqqzUm51dHK/9iHMhJ6ty0xqSvrTi12KqkB4PnIib96CyE9C+TV9oDdduoHNBjlqg7HAbDjtY9BI8yuppNUV3+3uFLQRn9Wnj2z6Xf0WjNpC4tusVfTXcvnY0/2tQwOIPDcOGN5QXJSq2JdV0YHKU1DcGt3f2bzG93j37lHOx9O7Fxs1fTY4uEe20DrygsyLjUuqLLVbo6+JjuBbKeTOf+bC6sc0crdqN7XjraQUGRFGUyglFClAREQEREBERAREQFBKlQUDKjKpdq1ZNzqrLZcJGmAzvigcWhuwQ4gA49C7uqa6ot2n6qrpX7E0YbsuwDjLgOB8qDsAqVz7NUSVNloqmd21JLAx73YAySMk7lstqoHvDGTRuceDQ8EnzIM6KFKAiIgIiIKxrv8AMLd/MIvY5WZVnXf5hbv5hF7HKzIBWClFQ1snZLmOJkcWbH7Ge1B8eFmKxU7pnCTl2NYRI4N2TnLc7j5cIM6IiAiIgIiICIiAiIgIiICIiAiIgIiICIiAiIgIiICIiAoUqEFZpf0i1v0Bv4mqzqsUv6Ra36A38TVZ0GCaIySwPErmCJ5cWjg/cRg+nPmWYLBUMmdNTuieGsa8mQftDBGPSQs4QSiIgIiICIiAiIgIoTKCUUZWvU19JRgmqqYYR/xvAQbCEqvT6ytbX8nSdkV0mcbNNEXfecBYxd7/AF35jZRTtP8AvKuTAH/KN6CyZ8Sxz1MNNGZJ5WRMHFz3AAKvOst/riTXX3kGnjHSR4A85wVmp9H2qMh9S2atlG/bqZC77uCD1UaxssL+TZUmokzgNgYX58mNywPvl7qiBb7BKxp4Pq3hnpbx+9d2moaWjaG00EcI4do0BbGEFabb9S1v55dYaJp/UpY8n0ngvcejbaX8pWvqa6T9qomJz6FYsIg1KW3UVEAKWkghx0sYAfSN62c71UhI/wD/AJMdHtu2Oxs7Od3DqVdbcaih11VVTpJTTRVTmSkk7LWFxbv6PJ5EH1BM9HSsU8zIIJJpSGsjaXOJ4AAZKoWhq+a4aurp5HvLZIZHhpJwMvbwCD6FxUH0+ZfPmWn4d1jdqeWrnhZEdocm7yDC7NHoqGjrIagXOtcYnh4aXDBIPA+JB3qq20NYP9Ko4Jt2MvjBI865MujbTtbdKKikeP1oJXD2rWr7bWX+/TQVL6ukttM1uwGdqJXdJz5yFrxQu0rqKipoqmeekuJcwxyHaLHAjBHp49WUHQNnvlIzFvvzpccGVcYdn/mG/wC5eezdU0eeyLZS1oHTBLsE+Y+5WQBMbuKCvc7oIB/rGgrqE9csJLfMR5Vu0mo7PWENgr4S4jc1ztk/euoWggg8DuK59TYbVVZ5egp3E9PJgH0hB0A4OGRvB4EdKnKrr9H0THB1vqaygcOiGY7J8xz7V4bbNSUeOxr1FUtH6lVFx84yUFlUqtuuuoaPPZVkZUNH69LNnPkad6mPWNvaS2tgrKEjpngOPSMoLGi59NerbV47HrqeQkZAEgz6Fv5QSigFEEqEyiD5pT2P4br9Ssi2W1UNWHQvdux278jz49i3669fCmhrhTzkiupQxk4JG8h4G0PLhdTSlDU0161BNPDJHHPU7UTnDAeNp5yPSPStDW+mpqj/AE+2RF0r+1nijG94zkHHTvxlB4ulbUR6Z09b6WV0Lq9kcbpGnBDcNHH/AJgvd60hQW2yyVdDJPDVUrTIJQ85cR7PMtmvstVU6XtT4GFlwt8ccjGuG/IAyPLuHoXi5XK7Xe2G3QWWqgmqAI5JJW4jYP1jlB39O1ktwsdJVT45WRmXY3AnhldNaVqomW62wUcbtpsLA3a6z0n0rcQSihEEosU00dPC+aVwbGxpc5x6AFr0t1oKzApqyCUnoa8Z9CDi67/MLd/MIvY5WZVnXW+gt38wi9jlZgcoIKxwSPkD9uJ0Za8tGT8YA7j51lKwUsxnbITE6PZkczDv1sHGfOg2EREBERAREQEREBERAREQEREBERAREQEREBERAREQEREBQpUIKzS/pFrfoDfxNVnVYpf0i1v0Bv4mqzoNeo5flqfkdnk9s8rnjjZOMefCzhYKh8zZqdscYcxzyJD+yME59ICzhBKIiAiIgIiICIiDVuFU+jo5J46eWpc0boohlzt+NypNZrm4Oq+x46SK3ZJG3V7RI8oA3egq/nescsEU7NiaNkjep4yPvQVWjoay8MzPqnlmnjHQlrcf8w3+kLfpdIWWndtupeyH8S6dxfnzcFlqdJ2WoO0aFkb+IfESwg9e4rUGma6lObdfq2PqE2JB96Dvw08EDAyCGONg4BjAAPQsuN6rjpdVUQG3BQ3Fo6Y3GN58ud3oUN1byBxcrTXUnQX8nttHnG/7kFlwi5VLqOz1mBDcICTwDjsn0HC6jXBzQ4EFp3ghB6RQD4kyglQVKgoKcP0on6L/APFc2mpDXVmr6drdtznEtb1uDnEefIVk+BagaxN424uQ5Hk9jJ284xwxj70stkqLdfLrWSvidFWP22BpO0N5ODu8fWg4Mt2qbxpK3UFNIX1ta7seTtt+GjtiTx3jBPiJWxYYG0v5Q6+BoAbFQsYAOG5sQW1ZNJuteoqmvL4jT9saeNucs2j0jGBgbty3aSzVEGsa27ufEYJ4BG1oJ2gRsDfu4dqgrEVsqrprK8R0tymoHMO058WcuG7duIVgtumrlRV8VRPqKrqo2HLonh2HbvG4+xZrVZaii1HcrjJJEYqrcxrScjhx3LvoNW5VQobdUVWztcjG5+yN2cDK4GjaM1dK2910jp6yoLthzznk2AkYA6OBXfuMU09vqIqcsbM+MtjLxlocRuyMHd5l4s8FVTWyGGukjkqGg7bomhrTvOMAAdGOhBugYUqEyglFGVz6u+Wyiz2TXQRkdG2CfQN6DoFQq5JrCmlcWWyirLgf2ooyGek+5G1Gqa7/AGVJSW5h4OmdtvHjwN3pQWLcFqV1xt9E3/TqmCIY+LI4ZI8nFcXmxX1mfhS/VUrTxZABGP8APmW7SaUstIQ5lCx7+JdKS8k+dBwa2s0vcJHMpLRJXTZ/8pAW7z0kjC5sNg1FLUPNrZU2uldwjfVkY8uN/wBy+jxxRxMDI2NY0cGtGAvWEFVotK3Hkf8AT9RXEy9UFQ4Aenj9y2OasvhBeftJVjUoK3zcuI4akrsdGQCnNy5eEld9UKyIgrnNy5eEld9UKObly8JK76oVkRBW+blx8JK76oTm5cvCOt+qPerIiCufAd8buj1NIGjcNqka4+c53p8Cag8KX/Y2e9WNEFc+BNQeFL/sbPenwJqDwpf9jZ71Y0QVC72i9xWmrfNqJ00bYXF0fYjW7Ywd2c7sqhUVgu1dg01DOWng4tLR6TuX2ogHipwg+f2vTGpo2sEtxZDGw5bHI4yhp6w0ggK+xBzY2h5y8AAnrK94RAKw01RHUteY89pI6N2RjeDgrKcY3qGbODs44nOOvpQe0REBERAREQEREBERAREQEREBERAREQEREBERAREQEREBQpUIKzS/pFrfoDfxNVnVYpf0i1v0Bv4mqzoNeed8U0DGwue2Rxa5w/UABOT5wB51nCwT1Aimgj2HOMzy3I4NwCd/oWYIPSIiAiIgIiICIiAiIgKCMqUQRhMKUQc6rsdrrsmqoYJHHi7YAd6RvXL5nUcBL7dV1tA878wzHB8oPEKyqEFZNFqqjOae50tc0fqzxbBPo96lt+vFJn4RsExaOMlI7lP/AG8fvVlwmEHAp9ZWaZ+xJO+nfwInYW4PVnguvT1lNVt26Wpimb+1G8O9i9T0lPUtxPBHKP8AjaCuPU6Ps0zjJHTupZOh9O8sI8g4fcg7ilVtunrrR5Nvv8/7lS0SD7+HmUGt1TRH+3t1LXMH69NIWn0H+gQWXG5ThVuLWNPEdm50FbQEHBdJEXMHnG/7ltO1bYmxcobjER1AEn0AZQdnh0qVWnapqKogWqyVtRng+Qcm0+co0asrm9u6itjSegcrIPaEFkLhjJ3eNcyt1DaaAkVFfCHfstdtO9Ayuc3SQqXbV0utdWdbDJsMPmC6lHYbVQgdjUEDCP1i3aPpO9Byxq+OpJbbLZXVpHBzY9lvnJ4KDJqutOWQ0VtjP7buUePRuVlDQ0YaAB1AKcIK5zXlqx/ra81tUDxjYeTj+qFt0elrLRkOjoInOH60g2z967ClB5DQAAABjcpwpRBGFKIgIiICIiAiIgIiICIiAiIgIiICIiAiIg8leImRMDhE1jQXEu2QBlx4k46V7KxwwxwBwjaG7Ti92OkneSgzIiICIiAiIgIiICIiAiIgIiICIiAiIgIiICIiAiIgIiIChSoQVml/SLW/QG/iarOqxS/pFrfoDfxNVnQatZVtpGMe+KeQOdsgQxOeR5QBuHjU1VU2kg5V0csgBxsxRl7vQMlbGEwg15qpsNNy5jmcMA7DIy5/1RvXoVDTSio2JdnY29gsO3wzjZ458SzYTCDBT1LaiAStZKwHPayRljvQd6ilqm1UZeyOVnbFuJYyw7vEd+FsJhBrU1YypfK1kUzOSOCZYnMDvISN/mSKsbLVSU4ina6Pi50TmsPkcRgrZwowg12VjH1j6YRThzG7W2YnBh4cHYwTv6+tH1bWVbKcxTlzxnbbE4sHlcBgFbGEwEGCaqbDLDG6OVxlOAWRlwb+8RuHnSrrGUjWufFPIHO2QIonPI8oA3BbGFGEGGpqW0sJleyV4BA2Yoy93HqG9RLVsipOyDHM4bIdsMjLn7/+Eb+lbGEx40GEVDTSdkbEuzsbexsHb4Zxs8c+JRT1LaiAStZKwHPayRljvQd6z4TCDBTVTamMvayVgDi3ErCw5HiPQopqxlS6VrYpmcm7ZJkicwO8mRvC2MJhBrR1jZKuSnEU4cwZL3RODD5HEYKMrGOrHUwinDmt2tsxODDw4Oxgnf1rYwmEGB9YxlUynMU5c8Z2mxOLB5XAYBUzVTYJImOjlcZXbILIy4DykbgPKs2Ewg16yrZSsa58c8m07ZAhic8jxnHAL1U1LaaB0rmSvAIGzFGXu9AyVmwpwg1papjKPsh0UzmlodsNiLn7+jZG/O9cqrmtNnjpq/4NDH1MjWNMdOBJkgkZGM53cF3sKuax3Ns/8yi9hQdulqG1MAlbHKwHPayRljvQd6UtS2pjL2MlZhxbiWMsO7xHo8az4Wld7lHaaB1XNDNLEwgOEQBLQenBI3IMtNWMqXzNbFOzkjg8pE5gPkJG/wAyMrGvrJKYRThzBkvdE4MPDg4jBO9KCsir6KKrpyTHK0ObniPEfGtGsv8ASUl4p7YWTS1E2MCIAhgPS7JGOvp3IN5lY19Y+mEU4c1u1tmJwYeHB2ME7+GetJKxsdXHTmKcueMh7YnFg8rgMBZx4/vU7vEgwz1TYHxMdHK4yu2QWRlwHlI4DyrzWVjKNjXvimkDnbOIYnPI8oA3BbBTcgw1NS2mgdM5kjw39WNhe4+QDevMlY1lGKkxzFpaHbDY3F+//h4538Fs48aYQYW1DXUwn2JACzb2Cwh+MZxs8c+JRT1Tain5ZsczG7+1kjcx27xEZWfHjTCDXpKttXFyjY5oxktxLGWHd4j0KKasZUvlY2OdhiODysTmB3kJG/zLZx40wgwR1LZJ5oQyUGLGXOjIac9RO4+ZeW1jHVrqURT7TW7ReYnBh8jsYz4lsYU48aDWfWMjqo6cxzlzxnabE4sHlcBgelJ6xkE0UTo53GU4BZE5zW+UgYHnWxhThBr1dY2jja98U0gc7GIonPPlIA3BeqmobTQOldHK8Nx2sbC9xycbgN6y4TCDFPUNggdM5kjwBnZYwucfIBvRlS11KJwyUAs29gsIfjGcbPHPiWXHjU4QYKaqbUwcs2OVjd/ayRuY7d/wkZUUlW2riL2xzRgOLcSxlh8uD0LOiDXpqxlS+VjYp2GI4PKxOYHeQkb+HQvUdS2SplhEcoMWMudGQ056idx8yzJhBgFWw1jqXk5g9rdrbMTgw+IOxgnxKJKtkVVHTmKdzpBkObE5zB5XAYHnWxhMBBr1FYynlijdFO8yHAMcTnAeUgYHnSrrG0bGvfFPIHO2cQxOeR4yANwWwmEGGqqG00DpnsleG4y2Nhe478bgN54qaeFkAeGF2HPLzk53k5Ky44IEHpERAREQEREBERAREQEREBERAREQEREBERAREQEREBERAUKVCCs0v6Ra36A38TVZ1WKX9Itb9Ab+Jqs6AiIgIiICIiAiIgIiICIiAiIgIiICIiAiIgIiICIiAq3rL4tn/mUXsKsiresvi2f+ZRewoLGsVRDHUQvhmYHxyAtc0jIIWVEFJpqkaKq56Ksmkkt8kZlpXFpJDulm7/PSuhpa0P2nXu4sJuFXl4z/ALth4AebHkG5av5QR/ZWscc1QVv3cMIKp2der3WVZs1TT09HTP5IPezaMrgN5GQd3BZ7Heq34SfZ70xra1rdtj2Y2ZG+bgVW9OWGgeauiulXNTVtPLjYZMGBzSBhwzx6d/Vhdaw0llj1DL8Gdn1c9PGduYua6Lfuxndkno6OKCKG6X3UfLVFsqaWigjkLGRyM2nuwAcnIPWF29M1tdV0czLnE5lVTyuie4twH46RuxjyKuQUNivlRU1UEk1orIZDtjbDHde0R0ebqXS0RcqiqkuVHNVOq46SUCKdxy54JdvJ6eAPnQWtERAREQEREBERAREQERQglFGUyg4errhVW2zieikDJjK1gJaCMFaoodWkZF4o9/RyA9ynX39wMP8A9xH7VZGjtR5EFa7B1d34o/UD3J2Dq7vxR+oHuW5VXt0GqqOzCAFtRCZOU2t7cB27GP8Ah6+laV81YLPfIaGSna6J4aXSl+NkE4Jxjo4oJ7B1d34o/UD3J2Bq7vxR+oHuVkDgQCN4PAquS6qa3VTLNFAJGlwY6Xb+KcZIx4kEdgau78UfqB7k7A1d34o/UD3LHNqe4OvNXb6C1CpNMcF3K43dfBZBedR5GdPAD+OEDsDV3fij9QPctvTlTcJX18FynZNNTTBgcxgaMbIP9V2W5I37j1Lj2L+9b39Kb/02oO2iIgIiICIiAiIgIiICIiAiIgIiICIiAiIgIiICIiAiIgKFKhBWaX9Itb9Ab+Jqs6rFL+kWt+gN/E1WdAREQEREBERAREQEREBERAREQEREBERAREQEREBERAVX1zIYaW2StY6RzK+NwY3i7AduCs6rmsvi2f8AmMXsKDzzrq/Bu6+pPuTnXV+Dd19SfcrLhEFRrL4a4Riq0pc5RG7bZtQncevgtjnVV+Dd19SfcrMiClVtwguE3K1mkLjNJjZ2nQHOFmor2aCHkqTSlyhjznZZARv6+Ct6IKRV1tNXS8tVaNr5ZDxeac5PlOFtUV9dQQCGk0rcoYwc7LISBn0K2ogrXOur8G7r6k+5OddX4N3X1J9ysqIK1zrq/Bu6+pPuTnXV+Dd19SfcrKiCtc66vwbuvqT7k511fg3dfUn3KyogrXOur8G7r6k+5OddX4N3X1J9ysqIK1zrq/Bu6+pPuTnXV+Dd19SfcrKiCtc66vwbuvqT7lhqtU1hpZQNP3SI7Bw8xkBu7jnHQrWsc0TZoXxPzsvaWnHURhB8jpNZXylLcVnKtH6srQ7Pn4/erNa9d1lSQySzyTvxxpsnPm3+1d6h0lZaEhzKJkrx+tN2/wBx3LssiZG0Nja1jR0NAAQVzXhzp9h/+4j3dW9WVvxR5FW9ejFgb9Ij9qsjfijyIKhcv0n2n6K72SrQ1NbWXXW8VG/I26U7JHQ4B2Pvwt+47/yn2n6K72SqKz9JdHu/8ufY5BtafvzXaQdWTEmShYY5ATvcWjd6RhVW1UU1PqWy1VVtcvWudM8O8ZOD5xvXuelmg1LVafhaBT1tVHI7H7AO1u8XuXdvzQzXFhAGAGkD0lBoUtyktutby+KgqawvIaWwNLi3hvKsNBqGoq6yOB9juFO15wZJYyGt3dK5unvl3ffIPaFcMIJC4ti/vW+fSm/9Nq7S4ti/vW+fSm/9NqDtoiICIiAiIgIiICIiAiIgIiICIiAiIgIiICIiAiIgIiIChSoQVml/SLW/QG/iarOqxS/pFrfoDfxNVnQEREBERAREQEREBERAREQEREBFCZyglERAREQEREBERBBXznV2pZfhNlDLRBhoatswdynxwMkdG7IIK+jHivmf5SqQRXenqWjAmiwd3S3/AAIQXfTd2kvdrFZJTiDaeWtaH7WQOngOnPoXWXNsFGbfZKOlc3ZfHENsf8R3n7yV0kBERAREQEREBEUIJRQDlSgIiICIiAiIgIiICIiCs69/uBn0iP2qwNmiLR/as4ftBYbnbaa60hpqxhfESHYBxvC5PMmyfMS+ud70HYc2kdOJnciZWjZa/dtAdQPnUltI6cTkQmVowHnG0B1ZXG5k2P5iX1zvenMmx/MS+ud70HYLaUzCY8iZWjAecbQHVlHNpXyslfyLpGfEe7BLfIehcfmTY/mJfXO96cybH8xL653vQdljaRkz5WCFsj/jPGAXeU9Ky8tF86z6wXB5k2P5iX1zvenMmx/MS+ud70He5eL51n1guPYXB1zvZBBBqm7x+41YeZNk+Yl9c73rpWq0UdoikjomOY2R207acXZOMdKDoIiICIiAiIgIiICIiAiIgIiICIiAiIgIiICIiAiIgIiIChSoQVml/SLW/QG/iarOqxS/pFrfoDfxNVnQEREBERAREQEREBERAREQEREEFVC31epbt2VLSVVFHFFUPhAkjJO4/wCKt+Mqu6K/Mbh9Pl/og89jau7vt3qinY2ru77d6oqyogrXY2ru77d6op2Pq7u+3eqKsi0bxWPt9pqquNrXPhjLwHcCR1oOT2Pq7u+3eqKdjau7vt3qiunYbg+52amrZWNY+VpJa3OAckbvQuhlBXOxtXd3271RTsbV3d9u9UV073d4bLbnVkzHyNDg0NbxJPBbsEomgjlAwHtDsdWRlBX+xtW93W71RXOuunNQXd9O6trKB/Y7i5gDCAc4zndv4K658SIK52Pq3u63D/0io7H1b3dbvVFdm61D6O11dVGGufBC+QB3AkAnf6FwpNSVDdFx3tsMXLuONg52fjlv9EGTsbV3d1u9UU7H1d3dbvVFbGk71LfbW6pniZHIyUxkMJwcAHO/yqNWX42G3MmibG+okfssY/geknGQcDd6Qgwdj6t7vt3qinY+ru7rd6p3uWO56lqaLSlHdWQxOmqS1pa7OyMgnr8S1heNYuAIsdPgjI3/AP8A0g3extXd3W71RTsbV3d9u9UV0bDU3Kpo3vu1KylnEhAYw7tnAweJ8a6iCtdjau7vt3qitWrrNRWyrt4ramjkhqapkJEUZB3nereq1rD/AG1j/mUSCyBSoUoCIiAiIgIiICIiAiIgIiICIiAiIgIiICIiAiIgIiICIiAiIgIiICIiAiIgIiICIiAiIgIiICIiAiIgKFKhBWaX9Itb9Ab+Jqs6rFL+kWt+gN/E1WdAREQEREBERAREQEREBERAREQFXNFfmNw+ny/0VjVc0V+Y3D6fL/RBY0RQgrurLnPTMo7dRvMVVcJRGyXojGQCfLvH3rj3ywXO32isqorxUVO1HieOUZDmdOMndjeV0tZUcokt12iY6UW6XlJI2jeWZBJHk2fvWnfdV0VxsVVT29k88skZDgIziNu7JJ8SD3bRcXaJtsVtLWPlOxLMSByLCTl3mXKvVE+w07qul1LNJVNIIhc/JeCRndnz+QKKqGodpaysqXyxWs57JMbTtjeSCfEsd7bp+S0yR2CifU1JDduVrHkxNBySSRx3Y86Doa15au0xR3M1EkbJGROdTDe0lwznPWM4XWliukGn6Ckopy90gDZqt5G1Ew7848Q3eZcvUI5T8nNByeXBscAON+MNwfvWte69tyobU5kk/wAER4ZVyRNILXAAYPp+9BivNLJYIjU0upJJaoEEwvfkuGd/Sf8A9K90VdFPQU1S97WctE14DiAd4yqDfI7BJZ5xYKF08rdnbnYx5EQzxJPAnGPSrTb7NbbtY7ZJW07Z3MpmNadojG4btxQbt9ljk09c9h7XYpZM7JB/VKqMv6Jov3v/AMxVkr7TQ2rTl1bQU7YRJTSF2CTnDTjj5VXJ2Ob+SqFpaQ7azgjfgykhBt6UItF5+DdrENdSx1MLSc9ts9tj0O9C0NVf64uVzkDiae1QBoLTuEpcAR19DvO1dC+wVMFist4o88vQRxkt372uaAQcb8dB8RKGifSfk6qHSg9kVDDPJ15cQR92PPlBo6gGfycWnd+tH+Fy6DNW3URtA09UEAYzk9XkWhf2Od+Tm1hrTudGTgcO1cPar9DvhZ+6PYg1rRVy19uiqZ6d1NI/O1E7i3BI/plbyjClAVb1h/trH/MovarIq3rD/bWP+ZRe1BZEREBERAREQEREBERAREQEREBERAREQEREBERAREQEREBERAREQEREBERAREQEREBERAREQEREBERAREQFClQgrNL+kWt+gN/E1WdVil/SLW/QG/iarOgIiICIiAiIgIiICIiAiIgIiIIzhV3RX5jcPp8v9FYiMquz6JstRM+WSGUve4udiUjeTvQWJFWuYVh+Yl9a5OYVh+Yl9a5BZTvWNkUbC5zGNaXHJIbjPlVe5hWH5iX1rk5hWH5iX1rkFjLQ5pBAIPEEcVjhpoKcOEEMce0cu2GgZPjwuBzCsPzEvrXJzCsPzEvrXILIWjBHBeGQxsj2GRtaz9lowPQq9zCsPzEvrXJzCsPzEvrXILDFBFC3ZhjbG3OcMGB9y98FW+YVh+Yl9a5cbUWlLVbhbuxopB2RWRwvzITlpzn2IL9xUYCrXMOxEn+wl9aVPMKw/MS+tcgsmN2Ewq3zCsPzEvrXJzCsPzEvrXILJhSq1zCsPzEvrXJzCsPzEvrXILKirXMKw/MS+tcnMKw/MS+tcgsqrer/APbWP+ZRe1RzCsPzEvrXLJTaLs1LUxVEMUokieHtJlJ3g5CCwqVClAREQEREBERAREQEREBERAREQEREBERAREQEREBERAREQEREBERAREQEREBERAREQEREBERAREQEREBQpUIKzS/pFrfoDfxNVnVYpjj8otZ9Bb+JqsjpGsGXuDR1koPaLBT1UFU1z6aaOZrTslzHBwB6shZkEooRBKKEQSihEEooRBKKEQSihEEooRBKKEQSihEEooRBKKEQSqzqp3KXWwUrgDHJV7Z68tAx7SrKqzqbfqLTo6eXefuCCzBSoUoCIiAiIgIiICIiAiIgIiICIiAiIgIiICIiAiIgIiICIiAiIgIiICIiAiIgIiICIiAiIgIiICIiAiIgIiICIiAiIgIiICIiAoUqEFRv1mvzr1NcrLPCwyQiItyNsjp4jA6OlUq6WzULSX3GCslxxc4l49IyvseEIyg+eaMZqA2d3wVJQNg5U5FQHbW1gZ4DGF3+T1l89Z/RJ7lYw0AkgYzxUo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WsvnrP6JPcuXWtvLdSWP4XfROHLO5PsYO6hnOR5FdyvlF31Jc49RGaR0LpaGSSOPtO1G8tO7rQfWFK0LLPUVVopairAE0sYe4AYG/ePuW+gIiICIiAiIgIiICIiAiIgIiICIiAiIgIiICIiAiIgIiICIiAiIgIiICIiAiIgIiICIiAiIgIiICIiAiIgIiICIiAiIgIiICIiAiIgIiICIiAiIgIiICIiAiIgIiICIiAiIgIijKCUUJlBKLXNXTNdh1RECOgvCxzXW3wNzLW07B1ulAQbR8S+X6ktPL6+FKGhkdW+Nwx1EDaPpDlfzqCzd9aP1zfeufNUadlvMF1ddaYVELCxoFQ3ZI38R5ygsDQAMAYAXtcznBZh/wDVaP1zfevUd9tMrwyO5UjnHgBM3J+9B0UWv2bS90w5/fCyskbIMsc1w6wcoPaLznoU5QSihSgIiICIiAiIgIiICIiAiIgIiICIiAiIgIiICIiAiIgIiICIiAiIgIiICIiAiIgIiICIiAiIgIiICIiAiIgIiICIiAiIgIiICIiAiIgIiICIiAiIgIiICIiAoJwhVcrbncrlXVdtszIoux8NmqpSe0J6GjG88UHSuN9ttr3VlXHG87wzOXegb1y+ctbXAGzWaonjPCec8mw+MdYW5a9N2+ga17om1FTxfPMNpznde/guxjzoK3Hb9SV4c6tusdA3O6KljDj53HeFLtKGoP8ArG8V9W3oZt7DfQFZAMIUFUq9PaRt2y2uZFE5w3crUODnDrxtJb6LRvZDYqRlDLK84a17+UyeoBxO9c6vbRjXM41AGmlfCBTukyGDGDx4da27rY7VeYGPsE9HFWxODmuieACOo7PDy49qDuzWmx08TpZrbb42NGXOdAwAefC9tslme0Oba6EtIyCKdm8ehVf8otdUNooqI0r+TfsyOnGdnayRs8PIV2G6gZRadpqyrgfHPI3Zjpv13EbhgeMYPnQdH4Cs/eqh+zs9y8S6ds0sZY610gB47MLWn0gZXJ53yUjIpLraKqkhlOGybnDz8P8AOVtah1NHZOwnCndUMqskFpwQBjgOn4yBzK093vHrpP8AuWJ+ira07VFLV0bxwdFMd3pWudZPpnwyXG01NJSTHDZnb/Jkf586tTHB7Q5u8EZBQV4WG8QgGDUlTtAbuVia8Hy5Kwit1PbXDsyhguMP7dK7ZcPNjf6FaVGPGg4NPrC0SyclNLJSTA4MdSwsLT1HoC7rXte0OYQ5pGQRwIWGpo6erj2KmGOZuMYe0O9qrr7XXadnnqrHCyoo3jL6JzjkEdLSc9Z3e1BagcqVpWu4QXSgiq6d2WSAEjdlp6QcdIW6gIiICIiAiIgIiICIiAiIgIiICIiAiIgIiICIiAiIgIiICIiAiIgIiICIiAiIgIiICIiAiIgIiICIiAiIgIiICIiAiIgIiICIiAiIgIiICIiAiIgIiIIKqtomjtup7rS1hMMlZK2SnLtwkGDuB6/ErUtO42ukulPyNZC2RvEE8WnrB4hBtgqQcqsi1361uxbbiytpxwgrB2wHicN+fQoZqqWjfyd6tVTRu+djHKM9I/plBaFB6Fz6G922447ErIpCeDc4PoO9b6Cuw3Kgv10rbVXUceaV45NkwBc/GQSB6OHEFcvU+mqG20U12tr30U8GHNDHYaTkBdy86aorvKycufTVTDkTQkBx8RWtT6RgbVxT1lfV1rYzlsc7g5pPRkdKDm6wkml0NRSVJJmdyLpMjB2i05yOjel5HJ6m03LJ2sWwG7TuGccPvCst7tEN6t7qSdzmNLg4ObxaR1fetU6ZpJbOLdWSz1TAS5skju3aejZPRhBr66fTDTFS2p3ucWiIDjtZyMebOfFlcG6j+z0ZtnPxMk/+n1ruRaOpTKx1fW1ldGze2Kd+W561ztd00U1ysFM8YikmdG4N3dqSwHHVuQdHXr6Zumpm1IJc5zeSA47ec58mM5XZtTZmWukbUuDpxCwSOHS7AyuRHpCldO19dWVlexhyyKeTLQesgDerCMNAAxjgEHtQsNRVwUrdqomjib1veG+1cWq1fbIn8lSGWvn/AGKZm1jyngg75WjdrpS2ikNTVvIGdlrQMuceoBcltVqa4sPI0VLbo35AfUPLntHWAOnyrYt2m44ars24VMlwrB8WSUbo/wB1vAH3DggjSFBUUNrlNVEIpKmd0/J5yWA4wDu47l31AGFKAiIgIiICIiAiIgIiICIiAiIgIiICIiAiIgIiICIiAiIgIiICIiAiIgIiICIiAiIgIiICIiAiIgIiICIiAiIgIiICIiAiIgIiICIiAiIgIiICIiAiIgKFKIIx41GF6RBx7hpm0XF7pKijYJHcXs7Vx9HHzrQGiLdD21FUVlJL+3FMQVZ0QVo2O+x/7HUshDfitkpw7PlOVhe3WULtlj7fUD9sjZ+7crUgCCqcprX5m3en/FOU1r8zbvT/AIq2IgqfKa1+Zt3p/wAV4eNYvc1z6a2Ocz4pO8jyK3qEFZbbNTVI2qi+RUxPFkFOHgeLJwvZ0rJVA/Cl5rqvPFjXcmw/8oyrHhEFep9FWOB+12KZMcBJIXAeZdunpKelj5OmgjhZ+zGwNH3LOiCAMJhSiAiIgIiICIiAiIgIiICIiAiIgIiICIiAiIgIiICIiA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0" y="31008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200" dirty="0" smtClean="0"/>
              <a:t>Confidence intervals: Fourier Power Spectrum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8496944" cy="51411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Identifying QPPs in Solar Flares using EMD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8771-18F3-48FA-85A8-4AE0940D9DA4}" type="slidenum">
              <a:rPr lang="en-GB" smtClean="0"/>
              <a:t>9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971600" y="1196752"/>
            <a:ext cx="8172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5760640"/>
            <a:ext cx="1115616" cy="1124744"/>
          </a:xfrm>
          <a:prstGeom prst="line">
            <a:avLst/>
          </a:prstGeom>
          <a:ln w="28575">
            <a:noFill/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BDABALDA4MChAODQ4SERATGCgaGBYWGDEjJR0oOjM9PDkzODdASFxOQERXRTc4UG1RV19iZ2hnPk1xeXBkeFxlZ2P/2wBDARESEhgVGC8aGi9jQjhCY2NjY2NjY2NjY2NjY2NjY2NjY2NjY2NjY2NjY2NjY2NjY2NjY2NjY2NjY2NjY2NjY2P/wAARCAL9ArIDASIAAhEBAxEB/8QAGwABAAIDAQEAAAAAAAAAAAAAAAEGAwQFAgf/xABZEAABAwMBAwQMCQkECAUEAwEBAAIDBAURBhIhMRMWQVEUIlRVVmFxgZGTsdEVMjZTdJKUobIHNDdCUnJzdcEjNeHwJCUzQ2KCs9ImRIOiwkVkw/EXJ2Xi/8QAFAEBAAAAAAAAAAAAAAAAAAAAAP/EABQRAQAAAAAAAAAAAAAAAAAAAAD/2gAMAwEAAhEDEQA/APoCIiAiIgIiICIiAiIgIiICIiAiIgIiICIiAiIgIiICIiAiIgIiICIiAiIgIiICIiAiIgIiICIiAiIgIiICIiAiIgIiICIiAiIgIiICIiAiIgIiICIiAiIgIiICIiAiIgIiICIiAiIgIiICIiAiIgIiICIiAiIgIiICIiAiIgIiICIiAiIgIiICIiAiIgIiICIiAiIgIiICIiAiKEEooRBKIiAiIgIiICIiAiIgIiICIiAiIgIiICIiAiIgIiICIiAiIgIiICIiAiIgIiICIiAiIgIiICIiAiIgIiICIiAiIgIiICIiAiIgIiICIiAiIgIiICIiAiIgIiICIiAiIgIiIChFyLtqCktr2Q9tU1bzhlPDhzz5eoeNB18qM78dKrDo9VXF5zLTWuE8GtAkkA8Z4Z9CyjSMMzc19yuFVKfjOMxaD4gBwCDq1l4t1CcVVbDEepzxn0LmHW1gBI7NJI6onn+i2KTSlkpMbFBE93XKNv25XXa0MaGsaABuAAwAgr51pbX/AJnDW1vX2PTk49OFjk1Lcqhv+rbBVuzwdUYjHo/xVhM0QJzI0de/C9tc14y1wI8RyEFW+GdVeD8frf8AFPhrVXg/H63/ABVq2hnHT1KUFXi1Be4Mur9PTbHQad4cR5R6FlGsqRpzPbrpBH0ySU3at8uCVY0KCvc+NP5/PT5eRf7lu0morRWECCvhLicBrjsk+Y4XSOCcHpC51Zp60VxJqKCEuPFzW7Lj5xgoOkHAgEbwUz4lXOZdtYMQT1sDf1WxzkBvkysbqDUlucewbjFXRDhHVjtj4shBaAcqVwaLUkbqsUN0gdb6wjIbIRsP/ddwK7gORlB6REQEREBERAREQEREBERAREQEREBERAREQEREBERAREQEREBERAREQEREBERAREQEREBERAREQEREBERAREQEREBERAREQEREBERAREQEREBERAREQFClQg4GqK6drae10ZLKqvJY2XOBG0YyfLvW9arLQ2qLZpoWiQ/HlO97z1knetbUdrlq4oqyiyLhRkvgOdxORlpz1gJaNRUlxk7HeySkrAO2p5hsuz4s8f8AO5B2sImUCCVytST1VNYayWiGZ2sy3xDIyfMMrqrRu1fDbbfLV1LXOhYO2DRnju4eXA86Cp2Cxadr7XHUTy8vUSxgSmSbBa/AzgbuBW5p2y19ivtXFH29qezaY5zt4PQAOviD17j4llqNG2K4Qulp2GLlRlkkL8t8w3haVqNzsGoKSzVFYKukqGEsOy4uZgHh1DI8Yx1YQaFk1PBLq+omf2S6KtLYoGkA7BJA3jO4eTKtFRqihiqZKaniqa2aL/aNpY9vZ8ZOQPQuVYiBrq+OPAMBJ8W5eKC5VMz6nmtZYWwul7eqmkw156d2QenoKDuWTUdDfHSspWyxyxfGjlbh2OvcSFzna9tA228nVGRr9jkxGC53jG/GPv8AEuZY+zD+UKqFwfE+o5Ah3JDDR8XAHmWx+T2GPF0n2RypqNgnxDJx96DXm1ZTs1iyR8VY2JkHY/JOYARIXZzs54Yx4/Er4N+VXHfpCb/Lf/yFWIIJUEZG9SmUGrW0NLXwmKrgZNGeh4zjyLh2aaW0XuSwS7csDmmekeXZLGfsnPQCDhdW53qitTWdkyHlHnDImAue4+IBcyyUc9wukt9rmyROcDFSwvGCyLrI6z92/jlBZAcqVClAREQEREBERAREQEREBERAREQEREBERAREQEREBERAREQEREBERAREQEREBERAREQEREBERAREQEREBERAREQEREBERAREQEREBERAREQEREBERAREQQRlc662aiu0QbVxZc05ZI3c9p8RXSUIKwLbqO2jFBc462EcGVg7bybQ3nzqW6hu1PmOt09Ul7eLqdwe0+RWYhRhBX4tZWvleSq+yKGX9ipiLcejK3ZbrZqumfHLcKN0UjS1zTO0ZHpW/NTw1DNieKOVn7L2hw9BXNfpeyPdtG2U+T1Nx9wQca22eaAyQWLVLBT52hCI2Tln3/0C6Vk04LdVS1tZVOr66Q7p5G4LB1AZOPduUzaPsMzQDb2Mx0sc5p+4rDzNoofzCrrqE9UM5wT4wcoJGm54tQyXWluTomzOby0JiDttoxluSdwOOrIWOHTNZQTS/BF5fSU8r9swugbIAfETwXP1Daa60WaeujvtfI+PZw1ztxy4D+q34NNVcsEch1BcQXNDsbQ3ZCDLbNMOt98ddDXvnkka4Sh8YBcTjeCMY4cMLNZbVDpunqzPWsMU0pk2pAGBoPRknetcaRjm3V90uFXH826XZafLjissWirDE8PFDtHqdI4j0EoNK6x0VXeYLrR6jpKSeKLk/jMkDhknhteNblRrCzU2GMqHVMh3bFOwuJPi6PvWzzWsYOfg2D6q3qW30lEMUlNDD+4wBBw36mrnNPY2nbg4n4nKjYB8vHC8Nj1TcjmSantUByNlrQ+THn3efcrPhMIORadPUttkdUOdJVVjvjVE52n+YnguwBhFKAiIgIiICIiAiIgIiICIiAiIgIiICIiAiIgIiICIiAiIgIiICIiAiIgIiICIiAiIgIiICIiAiIgIiICIiAiIgKFKhARVuo1JWi61lFRWiSrNKWh72yAcRkbj5/Qnw9e/Buf1rUFkRVv4evfg3P61qfD178G5/WtQWRFW/h69+Dc/rWp8PXvwbn9a1BZEVb+Hr34Nz+tanw9e/Buf1rUFkRVv4evfg3P61qfD178G5/WtQWRFW/h69+Dc/rWp8PXvwbn9a1BZEVb+Hr34Nz+tanw9e/Buf1rUFkRVv4evfg3P61qfD178G5/WtQWRFW/h69+Dc/rWp8PXvwbn9a1BZEVb+Hr34Nz+tanw9e/Buf1rUFkRVv4evfg3P61qfD178G5/WtQWTKjKrfw9e/Buf1zVSrzqG8wX2pkbLUUTyW5gL9oM7UdHDx+dB9azvRfMrXrW/OfsGnZX+SIh3pbu+5X2z1tVXUfLVlE+jk2scm45OMDf/nqQaGuvklXeLY/G1dihOaGn/ht9gXA15W0zNO1dI+eNtRI1jmRFwDnDbG8DzFdW0XGjq6aKKmqYppGRN2mscCW7unqQdJFClAREQEREBERAREQEREBERAREQEREBERAREQEREBERAREQEREBERAREQEREBERAREQEREBERAREQEREBERAREQEREBERAREQFBUqEFb0/8q9SfvwfhcrIq3p/5V6k/fg/C5WVBCKUQQilEEIpRBCKUQQilEEIpRBCKUQQilEEIpRBCKUQQuXLp21T3CSuqKNk1RJjLpO2G4Y4Hd0LqqEGOOKOFgZExsbRwDQAF7wpymUFE/KbRAwUVa1vbNcYnuDd5B3jJ8WD6Vk/JlS7NBWVRB/tJBGD1gDP9V0tbyUc9gqaeWqgjnAD42ueMkg5wB4xkededCVNEdPQU8EzTMwnlWnAO0Tnh08QM+JBZ1KjKZQSihSgIiICIiAiIgIiICIiAihRlB6RRlMoJREQEREBERAREQEREBERAREQEREBERAREQEREBERAREQEREBERAREQEREBERAREQEREBQpUIK3p/5V6k/fg/C5WVVrT/AMq9SfvwfhcrKgIiICIiAiIgIiICIiAiIgIiICKEyglF5LgBk7gOtcut1HaKEHl6+IOH6rTtnPkGUHVKZVYdqisrMC02OrnB4PmxG0qXUGpri0dk3Cnt7DxZTNLneQk9PkQWGaohp4zJPLHEwcXPcGgecrh1WsrPC/k4ZX1cnQynYXZ8/BeYNHW4PEte+or5R+tUSEj0Do8q7dNR0tIwNpaeKEYxhjQ32IOC66airj/q+0NpYzwkq37/AKo3hOb11r990vkwaeMVKNgeTPT6FZQPEhOEHEo9I2WkIIomSu6XT9vnzHd9y81mj7LVku7EED/2oTsY83D7l3lKCs83rpRf3bf6gMHCOqaJB5M9A8yCs1PRfnNupq9g/Wp5Nh3oPFWUqMAoK63WNDC7YuFPV0MnVNCfuI4rq0V3t1wA7ErIZT+y142vRxC25ImSsLJGNe08Q4ZC5FZpWy1e99DHG/8Abiywj0IOzlTlVnmxWUm+132shA4MmxI0L0anVFBjlaOkuMY4vhdsO9B3ehBZFKrLdY08Dg250FbQk8XSRZYOjiN/3Lq0l7tlaP8ARq6GQn9UPAPoO9B0UUAplBKKFKAiIghU3VGpaqyalpIWkOpHQtfIzG85c4Ejx7grmqNqKjhuH5QbfSVDdqOWjc0jzS4PmOCgucE0dRTsnheHxyNDmOHSDvC4GiLtV3a1Tz1sgfI2csBAxu2Wn+pWjpiplsddJp24yAn/AGlNID2rgd+yPvPpWhpauda9D3WrYCXxzkNx0EtYAfSUF8NRCJeS5WPlP2NoZ9Cyg5VLtGkKGvs0dXWyTS1dXG2Xl9s5jJAIx93HK29D1tTNBXUdVM6fsOcxskecnZ37j6PvQWpaddc6K2hhramOAPyG7ZxnHH2rcVW1XEya+afjlY17HTvDmuGQdzUHS50WTvnT/XTnRY++dP8AWXFlvOl4XPa+3EBhILuw927zLyy+6Ve0Obbi4HgRSZQdznRY++dP9ZOdFj750/1l7gtlqngjmZb6cNkaHDMQBwRnfuWT4Gtfe+m9UEGDnRY++dP9ZOdFj750/wBZZ/ga2d76b1QT4Gtne+m9UPcgwc6LH3zp/rJzosffOn+ss/wNa+99N6oJ8DWvvfTeqCDBzosffOn+sstLfrVWVDIKauhllfnZa12Sd2f6LTvDLDZqVtTWUMDY3PDAWwgnJBP9Cta40VLSamsRpaeKEufMHGNoGe0QWYHKlQFKAiIgIiICIiAiIgIiICIiAiIgIiICIiAiIgIiICIiAoUqEFb0/wDKvUn78H4XKyqtaf8AlXqT9+D8LlZUBERAREQEREBERARFBOEBMri3XVNqtMroKmdxnbgmJjCXbxnycPGudT6jvF3Zt2izgQu3CaokAHoH+KC1ZWtV3GioWF9XVQwj/jeBnyDpXDNjvdfk3K9ujaf91Rt2R9bitqi0nZ6R22absmXiZKh3KE+nd9yDXfrGjmcWW2lq6+TgORiOz5yeHoXgzaruG+KnpLZG75x3KPHo3fcrJHDHEwMiY1jRwDRgL3hBWeapqmZvV1rK0cTGH7Ef1R1Lds1tsjIGVNrp6dzTkNmA2nbjg7zvXYKqlBWssFfd6GfDIGZrYMneWkbwPIQgsMdfSy1slFHOx1RGMvjG8tG7j6QuTV60slLMYjUPkI3OdEwuA8/uWhpKFrLHXXW4SGF1c9z5Jc7JDd+8Ho3kkY9yw2uqbFbY4LLp+aqp8nE8+w0SDaOTny+xB3rnW09fpe4z0kzJYzSy4c05/UKr1vprdWaAtsd1q30sIleWva4AlwdJgbwejPoXjTjg/RN+c1nJtPLkMByGjk+C5ly/RhafpTvbKg+iV9fTW2jdU1cojibgZ6+oBUbWmobfebHEyjkdyjKlrix7dk7Oy7f5MkLfvkLblrm20VWSKZkQk5Nx7V7hk7h05wAfECn5SqaEWelqBG0SsnEbXAcGlrjjyZAQXRatxuNNbKR9VVvDI2+knqA6StpVC8NNZry2Us7D2PHGZGgjIeQCeHmQc3VuoKG8UdCKKZ222pBdG4bLgMbjjq3q63C60NrjD66pZDnOyHHe7HUOJVX/ACg08LY7dM2FjZTUBm0GgEjHDyLb1O+3w3y2STU1RVVvbCKGLZII8YP3edBvW7VdpuMwhiqDHK4gNZK3ZL89WVy9V37sS9WumgrRExs+atrTwbluM+LBK5eqautqZLdLPajQs7IHJyGRpe7xEDeF0dZwxnUOnjybcyVJD+1HbdtGN/WgsFZfrZR0sdTPVxiOVpfHvyXjxDiVr2zVFrulR2PBM5s36rJGlpd5Fzb78H02pLfIylmqq2OJwZTQBpaGYOCQeHEnzLj6vrbhJT01XJafg5zJhydRyrTJnB7XdvHX5gg7moaOtut/obe9kwtD2F87o8gOcMnDiOjc3HlXC1Lp23WeutrqWF0raiXk30znkuk3je3x78ceJHjX0TcAqjp63vvlc7UFzy4bZ7DiJyI2gnB8oP3jKDc5ry0rR8E3eto8cI3u5SMf8pXkP1XRHt46K5RjoaeTef6KzYQoK2dXNpTs3O1V1Gelxj2mjyOHFdGi1Daa/Apq6EuP6jnbDvQcFdIjrXOrLFaq0Hsmggfn9YNDT6RgoOiHAqVSK+itNneTS6jqKBw/3TZDKB/y8VitmoNTyybEFF8IwH4kz4uR2x15yAgvmVVa+kqZPyiW6qbTymnjpiHyhh2WnEm4nhnePSsnwnqs/wD0CD7U33p8Jar8H4PtTfeg2NU2QXm3kwACsh7eF/A56s9RXG0vZJ59I3C3VkMlO+aZ2zyjC3gGkHxjIXR+EtV94IPtTfenwlqvwfg+1N96DXt95uVsoYrdPYq2eenaImyRM/s3gbgdrGBuXQ0paprZS1EtWGtqauUyvY052B0Dy8Vr/CWq+mwQfaW+9VPWNwvXZlLJW05oJGsOxyU21tDIydx3IPqWVWdTfKDTv0h//wAVTLRqHU22G0cs9WOBa9nKD08R6V2pay8Vd9sJvFCylIndsFp+NuGcjJI6PSgt1/A5v3Lr7Fl/AVoaFGdJUJ/if9Ry6GoPk9cvosv4CufoT5I0P/qf9RyDS1Hf7pQX6C2WyGKV1RC1zQ5pJDi4jPHhhq2JrxdaG0R9nU0PwnUS8jBFG7IcT0kdQ6Vq3L9J1q+iu9kq19bwuF6tVVJLLTUrSWOqIycxknxcEGesumpLPFHWXKOkmpGvAmbADtNB6fEP64W1qPUkttjtk9DEyqiqye1yQXDAwAejOepcy8UVDDaWz1eobjUU05DWtbKH8pv6B044+ZRqGKOnbpWKHlBGyVobygw7GWcR1oNqtvOoLPyVZdIKR1C54bIyInbbnhv8X9F1tRXp9qpoG00Inq6p4jhjJ4k9J+5c/wDKJ8mvJMz+qwan/wBD1DY7lOdmkjOw93HYPWfT9yDja0kvzbdBFdm0roXS7TXQA5DgCMHyglWu9fKXT/8AEm/6a5n5QrjSfAbKUObLNM5r48O+KBv2vRu866d5+U2n/wCJN/00Hf6FKjoUoCIiAiIgIiICIiAiIgIiICIiAiIgIiICIiAiIgIiIChSoQVvT/yr1J+/B+FysqrWn/lXqT9+D8LlZUBERAREQEREBERAUEZUog0qy10Ff+d0kMxxjL2AkefiuO7R1JC50lsq6y3yHphkOz5wePpVlUIKwINV0Dv7OppLjGD8WRvJuI9g9K9O1W+icG3a01lIf2mgSM8zhhWXCggEYO8dSDnUN/tVwA7FroXuP6hdsu9BwV0QQRkbwubXaetNwB7IoYS79tjdl3pGCuaNKz0bi61Xmspupj8SM9BQWTKrOrtNyXzsZ9M+NkkZLXOecZacenB3qeytU0G6ejpbkwfrwP2Heg/0C9xaxomSCK5U9Vb5ekTRnZ8xHuQdGstMdTYnWpr+SYYRE1wGdnAGN3VuXEorbqekp47fHVUTaWMbAlDCXhvWBwyrFR3KirhmkqopunDHgkebitrzoKvadN1dvtV3t7qhj46pr2wHfuy0jLvSOHUtar0rWzaNorQJIRUU8xkcSTskZfuBx/xD0K44U4QV/UdikuTqeropGw3ClcDHIdwI44P+etci72DUl8p2x11TRsET8sjYCA7dxKu+ExuQQFwdR2Oa4SU1bQTiGvpXZjc74rh1H/PWu+iCk3Gw6jvAhNfVUYEMoc2JgIHlz/RdO+WSumu0F3tU8bKuFhYWSglrhv4ekqx4TCCnXGw367Q08ldV0vKQSB7YY2kN8ZLuOcLf1PZay6S26qopImT0cheGyfFOcHOfEWjy5VhwiCrVVjura2K8UNRAy5ui5OoY4Hk3nAGR1cB6B59K86Zvt7igkrK6mMsZxyLGkMA6TnO89HBXXK59ffrXbi4VdbExzeLNrad6BvQbNayokopmUjxHUOYRG93BrugrT0/T3GkoXRXSaKWXbJZyYADW4G7gOnPpXPfqapqiG2ez1VTn/eyjkmeYnj9ydh6luLT2TXw22N36lOzbeB+8eB8iCwTVEMDC+aVkbAMlz3BoA8pXDq9Y2uGUxUxlrZQcbNMwuz5DwPmSm0fbmyCWsdPXyjftVMhcM+Tp8+V26elp6WMMp4Y4mjg1jQAEFfdXamrz/oduhoIj/vKp207y4HDzhGaYqq1v+urxU1IPGKE8nH5Djj9ys2EQcyg09arcQ6loomvByHubtOB8RO8LpgYUogjCKUQQilEEYWnV2qhrpo5aulinfGMNMjdoAeQ7luog8MjbG0NjaGtAwABgBVvUw/8AEOnPpD/Y1WdVjVkNaa+0VdFRPq+xZXvexpx1Y3+lBYamnjqqaWnlBMcrCx4BxkEYKx2+hgttFHSUrSyGPOyCc4yST95XD5xXnwXqfXj/ALU5xXnwXqfXj/tQdeW00kt2hub2E1ULNhjtrcBv6P8AmKzVtHBX0r6eqjEkTx2zSuFzivPgvU+vH/anOK8+C9T68f8Aag2KPSFloqls8VKXPact23lwB68Fb9faaS4yU0lUwvdTP24yHEYO73BcjnFefBep9eP+1OcV58F6n14/7UHZuVsprrS9jVjC+LaDsAkbwvdbQ01dSupqqJssLv1Xf54rh84rz4L1Prx/2pzivPgvU+vH/ag9s0RYmBw7Fc7aGO2kccfesl6H/iXT/wDEm/6awc4rz4L1Prx/2rAyoul11DapaizTUcVM6Que54cDlhA6BhBbOhSoClAREQEREBERAREQEREBERAREQEREBERAREQEREBERAUKVCCt6f+VepP34PwuVlVa0/8q9SfvwfhcrKgIoTKCUUZTKCUUZTKCUUZTKCUXnKZQekUZTKCUXnO7P8AVTlBKhRlTlBGF4lhZMwslY17Dxa4ZB8xWTKjKDiVekbNVO2+xBBJxD4DsEHrGNy1X2O90ZzbL7JI3ojrG7f/ALv8FZcpnO9BWvhi/W+PNys3ZDRxlo5Nr/28Vno9X2ipeI5ZnUkv7FQ0s+/h967ywVNFS1TcVFNDMD0SMDvagyQzxTt2oZWSN62OBH3L2Cq5Loy2iQy0UlTQyE/Gp5SPavLqHU1BjsO4wV8QHxKpuy/ybQ4+coLMirHOauoGk3iyVEMbeMsBEjR4z1Dzr27VE1W0fA9oq6vP+8kHJx46wTxQWTKxyzxQs2pZGMb1ucAq82m1PX5FTW01uiI+JAzlH46d53Dygr3DpC3GQSV0lTXycc1EpcM9ePeg9VWsbVE8xUz5K2YHGxTMLsny8D5srF8Iajr99Fa4qKM8H1bsu+qN48671PS09MwMp4I4WgYDY2Bo+5ZuCCtR6bra0E3m81E7TvMMH9mzzkcR6F0qHTtpt+Ox6GHaHBz27TvSV08oCgBuBgY9CnCZTKApXklM+JB6RRlM+JBKKMqMoPSLzlM+JB6RedpM+JB6RRncozngg9KFBKAoJRMqM7uCCUUA5TKCUUZTKCUUZU5QEwmUBygKURAREQEREBERAREQEREBERAREQEREBERAREQEREBERAUKVCCt6f+VepP34PwuVlVa0/8q9SfvwfhcrKgxSluAwybDn5DSMZzjoyvFNA+CLYdPLOc525cZ+4AfcpmgjllhkeMuicXM38CQR7CVmCDXpKZ1NGWPqZqgl2dqYtyPFuA3JT0z4XyudUzTB5yGybOGeIYA3eXK2UQa7Kdzal8xqJXNcMCM7Oy3yYGfvQ07uy+X7Il2dnZ5Htdjy8M5862EQa0tM6SeOVtTNGGcY2bOy7y5BP3pUUz5pIXtqZoRGclkezh/Dc7IJxu6McVsog1qqmdUMa1lRNT4OdqLGT4t4O5ep4HTQujbPJET/vI8bQ9II+5Z0QYXwudTmITSNJbjlG42h4+GM+ZI4XMp2xGaR5AxyjsbR8fDGfMsyINelp308Ow+plnOSduXGfJuACikpn08ZY+pmqCXZ2ptnI8W4DctlEGtT0zoZJXOqZpg85DZNnDPEMAbvLlSync2pfKaiVzXDAiONlvjGBn71sIg1nU7jVifsibZDdnke12PLwznzrWrpqeGqg5e5GlcTui22tEvDccjJ83WuiuVqGzQ3q2up5N0je2ieOLXdHmQbk9O6aSF7amaIRnJZGW4fw3OyCcbujHFYamSCqm7DiuBhqWYcWQvbt48YIO5Va36yNJZ54K9ubnSHkhG445U5x0dI6V29P242yjnrK8t7MqMy1Lxwb048wQdaogfUQmNtRLCcjt48bX3gj7l6fC51OYhNI1xbjlBjaHj4Yz5lXo9UVlZystqsslZSsOBMZhHtHpwC1b9v1BSVtmfcsmOOJpMzDxYRxHj8XWg6MMLooGxumklIGOUfjaPlwAPuSngdBA2N08kxbnt5MFx39OAAq07VdzFvNeNOy9iY2tsz4Oz+1jZzjG9WO31sNxooqunJMUrdpuRgoOdeKd1Npm5MfUzVJMEh2ptnI7U7twAwp0xTOistG91TNKH08ZDH7OGbuAwAenpJWfUfyduX0aT8JVCdqTUdFaKZsVH2NTMia1k/Ik5AAwcncg+ix07o6mSU1Mz2v4RO2dlvk3Z+9SaZxqxP2TMGgY5Htdg+PhnPnXyKlvV2rLxRySVM1TKJ2FkbpMNcdoYGOAyr/8Lam6LBH9oCDvyQOfPFIJ5GBmcxtxsvz15Gd3iUVFM+aSJzaqaERuyWx4w/eNxyDu3dGOK4XwvqbvBH9oCfC+pu8Ef2gIO7V0zqmIMZUzU52s7cWznybwdymogdPBybaiWE5HbxkbX3gj7lwfhfU3eCP7QE+F9Td4I/tAQWB8RdTmITPa4t2eUGNoePhjPmUQQuigbG6aSUt/3kmNo+XAA+5cD4X1N3gj+0BPhfU3eCP7QEHfpoDBA2N00kxH68hBcd/TgBeaSmdTxlj6qaoJOdqbZyN2MbgNy4XwvqbvBH9oCfC+pu8Ef2gIO7BTPimlkdUzSiQ5DH7OyzyYAPpJSOmeypklNVM9r+EbtnZb5MAH71wvhfU3eCP7QE+F9Td4I/tAQd11O41Yn7JmDQ3HJDZ2D4+Gc+depIXPnikE8jAzOWNxsvz15Gd3iwuB8L6m7wR/aAnwvqbvBH9oCDu1FO+aSJzKmaHk3ZLY9nD943HIPV0Y4pV0zqiIMZUzU5BztRbOT4t4O5cL4X1N3gj+0BPhfU3eCP7QEHeqIHTQcm2olhO7t48bX3gr3LGZInMEj4y4YD242h4xkYz5lXvhfU3eCP7QE+F9Td4I/tAQWGOMsiax0jpCBgvfjLvGcDGVEMRjhbGZXyFoxtvxtHxnAxnzKv8AwvqbvBH9oCfC+pu8Ef2gIO/TwOgi2HTyTHJO1JjPk3AKYYTFt5mkk2nFw28dqOoYA3BV/wCF9Td4I/tAT4X1N3gj+0BB34oHRzSyGeWQPxhj8YZjqwB9+V4ZTObVvnNTM5rhgQnZ2G8N43Zzu61w/hfU3eCP7QE+F9Td4I/tAQd0UzuzDP2VNsYxyPa7A8fDOfOklM99THMKqZjWDfG3Z2XeXIz964XwvqbvBH9oCfC+pu8Ef2gIO7PTPllie2qmiEZyWR7OH+I5BPowlVTuniDGVEtOQQduLGfJvBGFwvhfU3eCP7QE+F9Td4I/tAQd+ohdNC6Nk8kJd+vHjaG/oyCPuUyQukgMTZpIyRjlG42h4+GPuVVrtRX6j7HNVaoqaOWdsReZNvj0YVvCDCyFzKYRGeRztnHKOxteXhjPmSlhdBCI3zyzkHO3LjP3AD7lmKxxNe1rtt+2S4kbsYBO4eZBlREQEREBERAREQEREBERAREQEREBERAREQEREBERAREQFClQgren/lXqT9+D8LlZVWtP/KvUn78H4XKyoNaopmTTQSOLgYXlzQMYJLSN/mK2AsE8BlmgkEjmiJ5cQODsgjB9KzhBKIiAiIgIiICIiAiIgIiICIiAoKlQgpFTSwSflOgD42nEQk/5gDg+XcFZNQxPmsNfHECXugcAOvcdyh9kgdf2XflJBMyPk9ndskYI/qumWgjB3g8UFH0pSXSosUBt96jhiBcDGKdri05OQSd5616sdNRxxXyonuPZELw5lUGwbGHb8kDh0noXWl0hRCR76CprLeZDl4ppi0O8y37bZKO2211BC0uikzyhecl5IwSfMgrEVovNNa2PsFzbUUMke22Goa3JBGdneCPNuVg0teH3u0CqkhET2vMbg3OySAN4z0b1oRaJpoNuOC5XGKnee3hZNhrm9IOOIVgoaSG30kVLTtDIoxstH+ek8UGrqP5OXL6NJ+EqdPD/AMP276NGP/aFGoz/AOHbl9Gk/CVOnvk/bvo0f4QgmWx2yWqZUuooRPG8Pa9rcHaByDu48F0ApRBCKUQQilEEIpRBCKUQQilEEIpRBCKUQQilEEIpRBCKUQQilEEIpRBCKUQVjXX5hbv5hF7HKzBVnXf5hbv5hF7HKzIIKxU7Zmtfyz2vJe4twMYbncPMFmKwUpnLZOyA0ESODNnpbnd9yDYREQEREBERAREQEREBERAREQEREBERAREQEREBERAREQFClQgren/lXqT9+D8LlZVWtP8Ayr1J+/B+FysqDXnjkfNTuZKWNY8l7f2hskY9JBWdYZhNysBiLQwOPKA8SMHGPPhZgglERAREQEREBEUIJRQiCUUIglFCIJRQiCUUIglFCIJUFEQUL8pBqqd1LNDUTMhmY6KSNrsNyN43eME+hZfybPqZ6erfNO+SNmzHG1xJDcA8PNhdL8oFJ2TpqSQDLoHteN2d2cH258y9aCpDS6Ygc4ODp3OlIIxgE4HpAB86CyKVCIJRQiCUUIglFCIJRQiCUUIglFCIJRRlEEoiICIiAiIgIiICIiAiIgrGu/zC3fzCL2OVmVZ13+YW7+YRexysyCCscEj5GvL4nRlry0Bx4gHcfOshWKmnM7XkxPj2JHMw8Y2sHGR4igzoiICIiAiIgIiICIiAiIgIiICIiAiIgIiICIiAiIgIiICgqVBQVuxdpq3ULXbi8wuA6xskZVkVatny6u38CNWUIME75mywCKMOY55Ehz8UbJwR58LOPGsM0j2SwNbEXiRxa52fiDZJz494A86zBBKIiAiIgIiIC4erLjVWy1NmonNbM6VsYLm7Q3ruKta7/uaH6VH7UE9ias75W8f+ifcnYmre+dv9SfcrGhQVzsTVvfO3+pPuTsTVvfO3+pPuW3V6mtVFPUw1FUGS0+ztsIOTnhgdPmWf4dt3wV8J9kDsU8HkEEnhjB35yg5vYmre+dv9SfcnYmre+dv9Sfctq36otNyqRT01T/bHeGvaW58mVt3S7Udpp2zVsvJtc7ZbuJLj4gg5XYmrO+Vv9SfcnYurO+Vv9Sfct61agtt3lfFRVG1IwbRYWkHHXvWrZ5GG/XRrbnPUva4Zp3tIbD4hk4Pmwgx9i6s75W/1J9ydi6s75UHqT7ltXHU9ottTyFTVASj4wY0u2fLhcjSVyfcL/d3iqlmpQQ6IPc4hoyeAPDdhBu9iat752/1J9ydiat752/1J9y6tsulLdYXzUby9jHljiWkbwlvu1Hcn1DKSQvNO/Yky0jB39fkKDldiat752/1J9ydiat752/1J9y2bhqm026pdBU1B5Roy4MaXbPiOOBXRoK6nuNK2ppJBJE7g4ezyoOBVWzVFXSy001xoDHMwsdiIg4IwehKW2aopKWKmhuNAI4mBjQYiTgDA6FZycBcSt1bZ6GqkppqomSM4fsMLgD1ZCDB2Jq3vnb/Un3J2Jq3vnb/Un3LqsutI+2fCMby+lDdsuY0kgDju47kobrR3CgNbTzDsdudp7u12ccc54IOV2Jqzvnb/AFJ9ydiat75W/wBSfcoumqaH4BqKyjqXbTi+GFwjO+QNz0jyb1h05qGnj0oytuFTI90TyyaRzS45LiR5dxCDP2Jq3vnb/Un3J2Jq3vnb/Un3LatuqLVc6sUtLOXTOBIaWFucDPSvFZq2z0VS+Caqy9hw7YaXAHqyOlBg7E1b3zt/qT7k7E1b3zt/qT7l1xcqV1tNwbKDShhkLxv7UBaE2rLJDFDI6vjIlGQGZcW8PjAbxx6UGv2Jq3vnb/Un3J2Jq3vnb/Un3LardUWihjifLWMc2UFzDF2+QN2d3j3eYroUVdT19IyqpXiSF4yHcPLxQcXsTVvfO3+pPuTsTVvfO3+pPuWSo1jZKeaSJ9US6MkOLWEjI8a69FWQV9KyppniSKQZDgg4nYmre+dv9SfcnYmrO+dv9SfcrGmEFYtNdd26mktdzqIJmilMwMTNnftAD+qs4VZj/SPL/L//AJhWYIJREQEREBERAREQEREBERBWNd/mFu/mEXscrMqzrv8AMLd/MIvY5WZBBWKnqGVDXuj2sMeWHaGN4OD5lmKwUtRHUtkdFnDJHRnIx2wOD96DYREQEREBERAREQEREBERAREQEREBERAREQEREBERAREQFClQgrVr+XN2/gRqyqtWv5c3b+BGrKgwT1Aimgj2HO5Z5bkcG4BOT6FnCwzVEcUsMb87Uzi1uB0gE+wFZgglERAREQEREBVrXn9yw/So/arKq1rz+5YfpUftQWRERBTKC2U1dry8S1UYl7HDNljhlpJaBkg+Ra2oJHM1jb6OChdUU9PEJGUbDsNc7tjtDo6vQVYbba6im1Hda6TY5Gq5Pk8HJ3DBz51i1JY6ivnpa+3TNhr6QnYJ3B4PQT6fSUHDvsFyujIZKbTr6arhkbIycSMJ3dBxxC6F9oLq67Ul5oqWGcxU4Y6mkO9pJJJHRnf9yS23UV4liiuk9NSUjXbT20jnB7/FklbN4tFxbX09wscscc0cfJPil+I5u7H+fIg5duu1DWaop31lsqLfXbBYzJw12esYB8imyyOi1NqWVnxmNLh5slbcVnvFzvdLW3w00cdHl0TKbO927r8g9C2bPZqikv8AdqycRmCrOGAHJIyeIQaOhKKmqrHLVVMDJpqiZxkfI0OJ9PlPpWLSNGyg1HfKaIgxx4DcdAyThbENpvtjknhsjqOajleZGsqNoGI9Qwf84WTStguFqrq6evlZKagDt2uJJO8knPlQYfycf3PVfSXewLV0pK+GDUksbsPZI5zT1EbXuWxT2W/WSWop7NLSvo53bQM+dqMnqx1DHFb+nbBLa3XGOplFRFUuadvpduO1kdG8lBwdKVlXHZcRWF1aJHuLp+UaNvJ6c793BdTR1FX0lbc31NG+kpp3h8URcCGkk5Ax4sKKe1agsZfTWaSknonOLmNqQQ6PPkxldLTtsrKEVFRcqjlqupftODSS1g6APSg3bxUPpbRWVMWOUihe9ueGQMqoaaq6tlhhYzTrqtr9ovm5Ro5TtjvOR5vMu3ZamrudTeqS4bMtJHJyUZawBpac5GRxOMZ6lo0tr1LZmS0VrkpJqPaJhdPnajB6seXpyg96Qo7hR19eyajko6GXt4oXvDg053geb+ir162Lbep7FDXGntlU9sk2RtckTvIB444K12+0XO3Wqtk7IFXdagdq97yGszgDHHhvPDfuCUOlYGWSopKt7paisaDUTE5O0OGPEDwQZ7vRwUekaylhYBFDSuDRgfsnf5VV6jA/JVAQMEv3+sKsdDbrm/TNRariYhJyJhilY7IIIIGRgcNy4zNO3x+lqi0T9jkNcw04a7gNol2T6EG/Wx09l0Wayhpoo5xTMaJA0bXbkAnPnytOyVFVT2Smgj0w+eJ0QcZDKz+0yM53jgcq1NoI5bQygqmh7OREbwOnAxuXAgodT2mHsO3zUdVTN/2T6ja22N6BuONyDQttDX2/Sl+irKd9PEWOdBG521sgg5HHyLpaOttHzUie6nje6pY4y7TQdreRg+LCzU9hq4tPXCmmqeyK2sa4ue5x2QSMADPQt7T9BNbrBTUVRs8rG0tOycjeSf6oK9+TmhpZrLPPLBHJK6dzC54ycBrd2/yleNNyQ00GpLfUTOit9LI5odntmNO204PXhox4/Ku1o60VNltElLV7G2Zi8bByMEAf0Wpb9Mycrf21+wYLlLtM2XZIG04g+I7wfMg0LVdoY6UUdl07U1VKMhs0mBynWSSMcc9Po4L3+TsyCovMT2GIMlbiEHIjOX5A9GPMtimoNVU1Ey2RzUDadjeTbU4dygb0HjjIWbRmnqqwvr21Lo3tlLOTcw8QNriOjiEFpREQViP9I8n8v/8AmFZgqzH+keT+X/8AzCswQSiIgIiICIiAiIgIiICIiCsa7/MLd/MIvY5WZVnXf5hbv5hF7HKzIBWOF0Tw4wlpAeQ7Z/azvz417K8Qxxxhwia0Bzi52z0knefKgyoiICIiAiIgIiICIiAiIgIiICIiAiIgIiICIiAiIgIiIChSoQVq1/Lm7fwI1ZVWrX8ubt/AjVlQYZpYmSQtkIDnuLWZ45wTu82VmCxSiHlYeULNsOPJ7R35wc482VkHBB6REQEREBERAVa13/csP0qP2qyrRu1qp7xSdi1W3ye0HdocHI8aDdCKunRduPGpr/tBUcy7d3TX/aCgsaKucy7d3TX/AGgpzLt3dNf9oKCxoq5zLt3dNf8AaCnMu3d01/2goLHhMKucy7d3TX/aCnMu3d01/wBoKCxoq5zLt3dNf9oKcy7d3TX/AGgoLHhRhV3mXbu6a/7QU5l27umv+0FBY1BAKrvMu3d01/2gpzLt3dNf9oKDvxRRwsDImNY0fqtGAsirnMu3d01/2grnz2G1Q3qmtpkuJkqGOeHioOABlBc1GFXeZdu7pr/tBTmXbu6a/wC0FBYsKcKucy7d3TX/AGgpzLt3dNf9oKCxoq5zLt3dNf8AaCnMu3d01/2goLGmFXOZdu7pr/tBTmXbu6a/7QUFiwmFXeZdu7pr/tBTmXbu6a/7QUFjRVzmXbu6a/7QU5l27umv+0FBY0yq5zLt3dNf9oKkaLtw/wDM1/2goMcZ/wD7GlP/APn/APyCsy49r03RWqtdV0753zOYYyZZNrcSD/RdhBKIiAiIgIiICIiAiIgIiIKxrv8AMLd/MIvY5WZVnXf5hbv5hF7HKzIBWGnp4qdrxE3Ae9z3b85cTkn0rKehYaamjpWvbHnD5HSHJzvJyfMg2EREBERAREQEREBERAREQEREBERAREQEREBERAREQEREBQpUIK1a/lzdv4EasqrVr+XN2/gRqyoMM0MUksL5AC+NxdHv6cEHy7iVmAwFr1EUL56d8jsPjeTGM4yS0j2ErYCCUREBERAREQERcy+3b4Ho2VHIcttStj2dvZxnpzgoOmijKIJRQiCUUIglFCIJRQiCUUIglFCIBVauHy+tP0eT2FWVcyotPL3+kunL7PY8bmcnsZ2sg7853cepB01KhEEooRBKKEQSihEEooRBKKEQSihMoJRctt32tRutHIY2afl+V2/GBjGPHxyumglERAREQEREBERAREQEREFY13+YW7+YRexysyrOu/zC3fzCL2OVmQQVhpYHQNkDpXS7cjngu/VBOceQLMeheImyNDuVe15LiQQ3GBncOO/HWgyoiICIiAiIgIiICIiAiIgIiICIiAiIgIiICIiAiIgIiIChSoQVq1/Lm7fwI1ZVWrX8ubt/AjVlQYZoI5ZYZHjLonFzPESCPYSswWvUUzJpoJHFwMLi5oGMElpG/wAxWwOlBKIiAiIgIiIC5l+tDb1QCldO6DEgeHtGSCF00QVvm5c/CSt+oPenN25+Etb9Ue9WREFb5u3Pwlrfqj3pzdufhLW/VHvVkRBW+btz8Ja36o96c3bn4S1v1R71ZEQVvm7c/CWt+qPenN25+Etb9Ue9WREFb5u3Pwlrfqj3pzdufhLW/VHvVkRBW+btz8Ja36o96c3bn4S1v1R71ZEQVvm7c/CWt+qPenN25+Etb9Ue9WREFb5u3Pwlrfqj3rUlt9VFcobe/U9f2RM0vYOTGCBx3q3Ks3H5e2kf/byewoPfNy5+Etb9Ue9Obtz8Ja36o96salBW+btz8Ja36o96c3bn4S1v1R71ZEQVvm7c/CWt+qPenN25+Etb9Ue9WREFb5u3Pwlrfqj3pzdufhLW/VHvVkRBW+btz8Ja36o96c3bn4S1v1R71ZEQVvm7c/CWt+qPenN25+Etb9Ue9WREFb5u3Pwlrfqj3qRp25+Elb9Qe9WNEHBtWnZKC6vuM9ymrJXQmL+0aBuyD/Rd1SiAiIgIiICIiAiIgIiICIiCsa7/ADC3fzCL2OVmVZ13+YW7+YRexysyCHdCw0kLoGyB0zpdqRzwXfqgnOPIOCzFYaRk7GyCokEhMji0gYw0ncPMEGwiIgIiICIiAiIgIiICIiAiIgIiICIiAiIgIiICIiAiIgKFKhBWrX8ubt/AjVlVatfy5u38CNWVBgng5WaCTlHN5J5dgcHZBG/0rOFgmjkdLA5kuwxjiXtx8YYIx6SCs4QSiIgIiICIiAiIgIiICIiAiIgIiICIiAiIgIiIIJVauHy+tP0eX2FWORu3G5oJGQRkdC+J1FVcGXItdUzuqYnGNrto7Q34wEH24HKlYKSIwUsULnmR0bGtLzxdgYys6AiIgIiICIiAiIgIiICIiAiIgIiICIiAiIgIiICIiAiIgrGu/wAwt38wi9jlZlWdd/mFu/mEXscrMggrHA6Vwfy0YYQ8huHZy3O4+hZCsFI+d7ZeXjEZErgzHS0HcfOEGyiLTuVypLVTGorJRHHwBwSScZwEG4sUs0cIDpZGMBOAXOAyuHS6ystRK2M1D4S74plYWg+fgvOsW22SipfhKaaKPlwWOiAOTjp8SDvvkZGwvkcGtHEuOAohninaXRSMkA4ljgQvnurb7R1t2pqB804oaeQtqmNGMkHHn4LVuF6tVJR0lLYHzwxCflJ8ggvG7pPHp3IPpkk0cLC+V7Y2Di5zgAvbXBwBBBB3ghVq911qu+lHVM8s8dE94w9jO2BB6vKtya+W20Q0EE8r2MnjHJOc39UADJPRxCDtoq5BrexzTcmKlzN+A57CGnzrtVFZBTUjqqaRrYGt2i/owg2UXBotW2iteWsndGegysLQ7yHgt+0XalvNK6poy4xteWHabg5AB/qEG+iIgIiICIiAiIgIiICIiAiIgKFKhBWrX8ubt/AjVlVatfy5u38CNWVBhmExmgMRaIw4mQHiRsnGPPhZQscpl5SLk9jY2v7TaJzjBxjx5wsgQSDlFWbxXXd2p4rXbKiGFr6XliZWbW/acD7AvfYmrO+lB6k+5BY0Vc7E1Z3zoPUn3J2JqzvnQepPuQWNFXOxNWd86D1J9ydias750HqT7kFjRVzsTVnfOg9SfcnYmrO+dB6k+5BY0Vc7E1Z3zoPUn3J2JqzvnQepPuQWNFXOxNWd86D1J9ydias750HqT7kFjRVzsTVnfOg9SfcnYmrO+dB6k+5BY0Vc7E1Z3zoPUn3J2JqzvnQepPuQWNFXOxNWd86D1J9ydiar76UHqSgsaKudiar76UHqSnYmrO+dB6k+5BY0Vc7E1Z3zoPUn3J2JqzvnQepPuQWMr5vXWnZ/KVDG1mWTStqAAf8Amd94crL2HqzvnQepPuWnLYdRS3SC4vuNCaiBhYw8kcYOc9HjKC3hFXOw9Wd86D1J9ydias750HqT7kFjRVzsTVnfOg9SfcnYmrO+dB6k+5BY0Vc7E1Z3zoPUn3J2JqzvnQepPuQWNFXOxNWd86D1J9ydias750HqT7kFjRVzsTVnfOg9SfcnYmrO+dB6k+5BY0Vc7E1Z3zoPUn3IaTVnfOg9SfcgsaKudiar76UHqSnYmrO+dB6k+5BY0Vc7E1Z3zoPUn3J2JqzvnQepPuQWNFXOxNWd86D1J9ydias750HqT7kFjRVzsTVnfOg9SfcnYmrO+dB6k+5BY0Vc7E1Z3zoPUn3LHUxaqpqeWZ1yoSI2OeQITk4GUFnUrl6crJrhY6arqHB0srcuLRgcSF1EBERAREQVjXf5hbv5hF7HKzKs67/MLd/MIvY5WZBBWCknfUNkL4XRFkjmAO/WAOA7z8VsFa9JUipbIQxzNiR0fbdOycZ8iDYVd1da624RUctAGSS0swk5F57V/DiOnh95VjXA1TR3SeOlqLTIeVppOUMW1siThuO/B4cD1oOLWX2CoiZR6msc1OwEB0oBLW7xggjePMV711yIsltFMWmETMEZacjZA3YPSorZdQajo326W0No2SEbc0rzhuCDuHmWXUtkqGafttDQxyVHY0jdogb8YO9Bi1FBENX2EckzEh7ftR22/p61617BDGbQGRMaOycYa0DduW3fbfV1GqLHURQPfFCf7R4G5u8cVk1naq25UtLLQtY+Slk5TYccF27o9CDxryNkWk5mRsaxgkZhrRgDtlxdTUra2r0xSv8AizRtafIdnK6N5ddb5pGZktskhquVbiIby4Ag5HiU3O21kt101Iyne5lMG8s4DczGzx9BQbOs7dRM0vVPZSwtdEGlhawAt7YDo8pXHusr3aY03RZPIVRjbK0frNGN3k359Cs+rKaas03WQU8ZkleGhrW8T2wK5VXZmVelrXR1EzaOviY3kDI7BDwN4/z1IOtfLdSzaeqqUxMZCyEuYGjAYWjIxjhghcr8m3yck+ku9jVhrucdfbprfXw09JA1mZqwPyHNG84A68b+HSs/5NwRpx+RgGocR6AgtiIiAiIgIiICIiAiIgIiICIiAoUqEFatfy5u38CNWVVq1/Lm7fwI1ZUGKV0jXxhsYc0uO27axsjB346d+B51lG5YpZHMkiaI3OD3EFw4NGCcn2LKEFZn/SPT/wAuP43Ky8FWpv0kU/8ALj+NysvUg1KC6UdyMwo5uVMDtiTtSNk9W8KIrrRy3OW3MmzVwt23x7JGG7t+cY/WCrmgf9pefpXvS2/pOuv0VvsiQdV+rLHG15fcGN5N+w5uy7aB8mMkbuOF0LfcqS50/L0UzZo84yOjyg7wqjoe30lRV3SpngZLMyoLGueM4BznGetZbXSR2j8oE9NSDFPU05eY2ncw5B4eUHHicg7HO6xchy3wjHsbezjZdtZxn4uM48eMLpUFxpblTCoop2TRnpaeB6iDvHnVN/Jza6Oe3z108DJZhMYgXjOyNlp3Dx7SiCM2PVl4it8RLDRPmZG34rXAZAx5dw8qC119/tVukEdXXRRvJxsAlzh5QMkedbVNWU1VDy1NPHNHj4zHbQ+5fNNM3PsSCeQ2Ka5TTPPKTAFwxuOMbJ68+ddXS76huoa57LXPQ0dTCSY3MIa0gdG4Dr9KCwjWFhLGv+EWYccAbDs9HEY3celdzKomgLPbq6zzVFXSRTSmcszI3OAGg7uriVeyEHPuN8ttrIFdVxxOO8N3udjyDJXu33egubC6hqo5sby0HDgPG07x51WJauz098q6iCjrbvWPxtOZGJGRHhgHdj0dCw6ednXE/wDq8W4mm3wAjjuOTjdvygskuprPAJjLXMZyEhikBa7IcOIAxk8OI3LZt13oLqwuoalk2OIGQR5QcEKqaVoKWq1Vf554myPgqXBm0MgZe/PsC3qSkgoNeyx0cTYWPoNtzGDZaXbeM4HkQda46htVrmEVdWNikIzshrnEDx4Bx51zqC5sr9YkUlaZqQ0IfsskJaHbXHHQcLS0VDFcn3G51sTZql85btPGQ1uOAzwHuCWW3xW78oFfDBsCN1MZA1p+Jkt3Hq9xCC5YCquiquoqam8CpqJZRHUbLBI8uDRl24Z4K1r5xbKyags2qKimJErZwGkcW5cRnzZygulXqC1UNQIKmuijl4Fuc48uOHnWSqvFBSUIrZahppiQ0Sxgvbv4b259K5unrJbxYaZ76WKWSpgbJM97Q4vLhk5J6N64Vit3L0+o7Iz83ZIRG52SA4E49gQXSsuFNRUTqyplDKdoBMgBcMEgDh15Ch1xpW274QdLil5PlNvZPxeOcYyqRJVyXvS1ntFM9raiocYnHgAIhk582CtaG6h2j22Jr2mtfU9jNaCfi7QOT4uIQX4XSi+D217qljKV4y2R+Wg+nesVBfrXcnmOjrY5Hj9Te1x8gOCVU9XTtp73a7YKF1VRwQ8o2ljJy87wAcZyBsg+lad2r5a2KJ1Hpeoo6uBzXRVDIz2mDnhsgEeVBfK67UNulhjralkDpg4sL8gHAyd/AcelLbdqK7RvfQziVsZw47JGPSAq3qWkF4vmnYZo9hk2298b9x2QGuLTjpwCFaaOhpqFjmUdPHA1xyWxtDQTwzgIM0sscLC+V7WMHFznYA85XNg1JaKmqdTQ18L5QcYzgHyE7j5iVWvykzyh1uptlzoHuc5zBkbRGAB95Wjcq4V1pNFHpSohIbiKRrCSwjgfi7/GgvVxu9DaxEa6oEIldssJBIJ8oG7zrTh1ZY5p+RZcYg7OMuBa36xAH3qp3wy1lj022uie2R0pikZIC1xAIbv4HeBnzrt6vtFvp9KVBho4mGnDTGWtwWkuAO/iePSg71TdaOlq6elmm2Zqk4ibsk7XnAx6V6r7hS2ymNTWS8lECBtYJ3nowN6q9wilm0barozbfVULY5xgnLhu2hu8W/PiXm/1UWpLparRRy7UEmKmZ4GQG4yB4jjO4jpCC1zXClgpW1M9RHFC4Ah8jtkHPDj7FgoL1bbm9zKKsjle3i0HB8uDx8qpuoK0O1i6Ca2PuENHCBHTx5wCQCXEAHI34x5FrXWqqLhU0U1Hp2ooZ4JAeVZGfi7t25oG77kFhqaqob+UOkpRUS9jupi4xB52CcO34zjoXer7pQ2xgdW1McIPAOO8+QDeq3U/pNo/opz6HKNIQRXo1t2uUImqTUGNolG0ImgA4Gf3seZBZ6G50VxZtUdVFMBx2HZI8o4jzrSfqiyxcuJLhG10Dtl7SCHZzjcMZPmyuDVU8Vo/KBQOo2NibVsIkY0YHSNw8wWLSVspKu/3ioqYWyvgqSIw4ZDSXOycde5BbbddqG6xl9DUtmDTggZBB8hwV5uF5t9sGa2riiP7GcuPkaMk+hVmopG238oNEaGNsbKmI8qxjcDG/JI8oC4lquZivNxq3Waa5TSSkAgE8mMncRg7+HoQfR6K40dfHt0dTFM3idh2SPKOI8607hqS022pNPV1jWTAAlgY5xGeGcA48iqlkknfrGKqgs1Rb6eaMskYWODAcE5+KB0Dzr3yFdY664TVlkbcqeaQuMww92Cd2453Yznd50F3pKunrYBPSzMmiP6zHZHk8R8S8XT+66v+C/8ACVw9HVFnnNa+0CeLbkDpIJcAM442QNwHH/OF3Ln/AHVWfwX/AISg52jfktQ/uH2ldxcPRvyWoP3D7Su4gIiICIiCsa7/ADC3fzCL2OVmVZ13+YW7+YRexysyAVhpqiKpbIYjkMkdG7I6QcH2LMVigfE8OMTmkB5Dtn9oHf50GZQpRB5wpwpRBGEwpRB5wpwpRBGFydRWWO+W7sYyGKRrg+OQNzske8ZXXUFBUXaf1FVNNNW31ppXgtfycfbOaeI4DoVlt1FDbqGKjpm7MUTcNzxPjPjPFbOEQSiIgIiICIiAiIgIiICIiAiIgKFKhBWrX8ubt/AjVlVatfy5u38CNWVBhmmbFLDG4OJlcWtwMjgTv8wWULHLNHHJEx5w6RxDPGQCfYFlCCszfpIp/wCXH8blZlWZv0kU/wDLj+NysyCmQWbUNlrap1qdRzwVUheRKCC3JO/zZ/wWxp+xXSh1HVXK5TxTmeEtL2E5JJacYxwAGFa8JhB860z8NxyXSSztpZW9kkPjnzxyd4wQrLYrHU0lxqbpcqhs1dUDZIjzsMbkHAzv6B6FuWSyRWcVXJTPk7IlMh2sbvEMLpkZQfN9GMvsdpnmtHYksbpth0U+cggDeMEDgR6FarHYpqO4VVzr5mzVtUMODG4YxvUM7zwHoW1YLJFYqKSlglfK18pky8DIyAMbvIurhBTYbPftPS1DLGKWqpJn7YjnyDGfFvHi3+ILpWay1sM09fdKozVswLQ1rjycY6gFYMKAEHC0daKmy2mSmqywvdMXjYdkYIaP6Fd4oiCm09p1BYaqpbaGUVRT1MpeTNkFnlwR/VZrbZLzDqhl2q56aQTRls7Y8jZ3bgM8RkN3q2YTCCv6es9VbbveaqcsMdbNykeyd+Npx39Xxgtj4Nn51m55ZyHYgh479raJ4LsYTCCq1FsvVpr6mosHY0sFS/bfTTDGy7pIOR7VNist0p9Q1F1uT6cuqIdlwiyNk5G7HiAVowpwghVmyaclporxBX7BhrpCRsOydk59B3qz4RBU6ek1Rao4aGjdQ1VMwbLJpgQ5g6AQD710tN2N1mp5uWnM9RUP5SVwGBnxLtYTCCoWPSUls1NPXOMfYzS807W5yNro8WBuUQ6SfHrI3Mck2iDzK1gPbbWOr97JVwwmEFf1DY5q2op7lbphDcaYYY5x7Vzd/an0n0laLrfqS9SxxXaSCipI3Bz20zjtS/ecK3YTCDj1dsklvtprItkQ0bZQ4E7+2bgYXXU4RBxtS2MXujjY2XkZ4X7cUmM4PUuTLTauuEBoKh1HTQkBr6iMkucOnp6fIFbyMphBV7vpuaentEFG8FlFKHPMrt5G4k+M7l1NSUM1zsVVR0+zysoAbtnA3EH+i6mEwg51soDT2KnoKkNcWwCKQA7juwVw9H6WqLJWVVRVyMc5zQyPYdnLc5JO7cdw+9W3CIK9d7FUG6NvFolZFXhuy9sgJZMMYwccOj0DqWq223+71dK+8vgpaaF5c6CmeQZMcM7yMefgSrXhMIK/PZ6l+sqe7NLOx44TG4bXbZw7o861p7VeLTW1VTYXQTRVT+UfTT7tlx4kHI/orSAowgrVBYKyovTLzeZojURtAjhgzsMwD0nP+Sq/Yo7uLzeZ7Q6ncWTua+GfOH5c7GMeRfRseNcu0WSK1VNbNFK95q5OUcHY7U5J3elBo2qy1hvJvN2liNWWbDYYAdhm7HEnf0+lactlvFnuVXW2E088dUdp9PNkAHOd28ZO89I4q3YUYQVy0We5SXM3S9VDTMG4jp4ieTj9/wDitbsDUdnqqhtp7GqqSeUvaydxzHnzj/PQrbhMIK7pyx1NHWVdyuUkb62q3FsQ7Rjc8B6B6F2Lp/ddX/Bf+EraAwtW6f3XV/wH/hKDnaN+S1B+4faV3Fw9G/Jag/cPtK7iAiIgIiIKxrv8wt38wi9jlZlWdd/mFu/mEXscrMggrHA2JofyIYAXku2f2s78+NZCsVPTxUzXiJuyHvdI7fnLick+lBnREQEREBERAREQEREBERAREQEREBERAREQEREBERAREQFClQgrVr+XN2/gRqyqtWv5c3b+BGrKgwzTRRywskID5HFse7O/BJ8m4FZQVilMIlh5TY2y48ntDfnB4ebKygIKnepaqg1lBcIrdVVkTaPkzyDC7BLnFZ+ddX4N3X1J9ysuFOEFa511fg3dfUn3Jzrq/Bu6+pPuVlRBWuddX4N3X1J9yc66vwbuvqT7lZUQVrnXV+Dd19SfcnOur8G7r6k+5WVEFa511fg3dfUn3Jzrq/Bu6+pPuVlRBWuddX4N3X1J9yc66vwbuvqT7lZUQVrnXV+Dd19SfcnOur8G7r6k+5WVEFa511fg3dfUn3Jzrq/Bu6+pPuVlRBWuddX4N3X1J9yc66vwbuvqT7lZUQVrnXV+Dd19SfcnOur8G7r6k+5WVEFa511fg3dfUn3Jzrq/Bu6+pPuVlRBWuddX4N3X1J9yc66vwbuvqT7lZVzKK6Oqb5cbeYg0UYjIeD8babnh0IObzrq/Bu6+pPuTnXV+Dd19SfcrKiCtc66vwbuvqT7k511fg3dfUn3KyogrXOur8G7r6k+5OddX4N3X1J9ysqIK1zrq/Bu6+pPuTnXV+Dd19SfcrKiCtc66vwbuvqT7k511fg3dfUn3KyogrXOur8G7r6k+5OddX4N3X1J9ysqIK1zrq/Bu6+pPuTnXV+Dd19SfcrKiCtc66vwbuvqT7k511fg3dfUn3KyogrXOur8G7r6k+5OddX4N3X1J9ysqIK1zrq/Bu6+pPuTnXV+Dd19SfcrKiCtc66vwbuvqT7lhq9S1lRRzQjTt0aZGObkwndkY6la0wg4+lIZafTlHFPE+KRrDtMeCCN54grsqFKAiIgIiIKxrv8wt38wi9jlZlWdd/mFu/mEXscrMggrFTU7aZsjWue4PkdIdo5wXHOB4lmK16SnNO2QGR0m3K6TtujJzjyBBsrVrrhSW+NslZOyFjnbIc87sraVP/KS3atFK3OM1AH3FB3DqG0NnEBuNMJD0coMengtqrr6WhpuyKqZsUOQNsndv4LkP0pan2R1FFSxsL2ZbKRl4d0HPHiqaKqaf8nc0Uxy2nq2xsdno448xP3oPoEN/tVRVNpoa+CSV5w1rH5zu8SyV14t9uc1tbVRwucMhrjvI8ir9usdBbNNR3PsNhroKY1O2XO+OGkjpWroq0w3SGa83NraupllIbyg2g3HHdwzn0YGOKC20NxpLhGZKOojmaDgljs48vSFNbcqO3s26ypigB4bbgCfIOJVTrKWGxa1tnwczkY60FksYPanfjgsVoo477rC51dfGJY6V2zHG7eAQcDd04DT6UFuobvQXHIo6uKZw4ta7ePNxU190obc1pramODa3NDjvPm4rmT6Xpm3iluVA8UUsT8yNjZ2srekYyAN2d6rFNV26p1Pcau9RSzuil2YWNjc9jQN28AY4AcUF5obrQ3EONFVRz7Pxgx28ebipr7pRW5rH1tTHCHnDdo7z5lSp6igg1HQV1ipZ2PfLsVDORcxhacDOMYB3+TcvWpI5KPVDrlcbfJX20RgNBblrDjp6OI6etBcaC7UFy2xRVUcxZ8YNO8eZTXXegtxArKuKEngHO3+jiqvpx1hud8jrrbytFUsYQ+kADWvBBBO7jxzu6huWpdmyWrUlVcrpbDcaWTHIy43RDG4Y4Z6N/VnpQXOgu1DctrsKqjmLfjBp3jzLdVOsAsFxvbbhapJKaZjDtUoaGBwOckjh09HUFcAg9IiICIiAiIgIiICIiAoUqEFatfy5u38CNWVVq1/Lm7fwI1ZUGGaOJ8kLpAC9jiY89eDnHmysywzQRyzQSPztQuLm4PSQR7CVmCCUREBERAREQEREBERAREQEREBERAREQEREBERBBVctHy11B+7T/gVgllZDG6SV7WMYC5znHAA6SSqna7rbo9W3ud9fStilbBsPMzQ12Gb8HO/HiQW9SoBypQEREBERAREQEREBERAREQEREBERAREQEREBERAREQEREFY13+YW7+YRexysyrOu/wAwt38wi9jlZkArXo45YmSCaXlC6VzmnqaTkDzBbBWvSCoDJOyXNLuVcWbPQzPa/cg2VTvyk5FnpS0ZIqBjy4KuKrusbTVXehp4qNrS+OYPO07GBhByKrVVwnt76FllrIq2SPYBwcAkYyN3UvN5sklq0EKFuZZuVa9+w3O8nfjyf0V3Y3DADxAwveEGlTQMms0NPMzLJKcMe09RbghVK3tuOi3VEElHLX0UztuN8A+KcYOR0bsehXrCjCCoUMVVqPUFNd56V9JSUjdmNkvxnu37/EFidFctN36urKegkq7fVHbdye9zTx4ceJKumExuQVCirLpqO7wTxxz0FupSHPa4kGZ2QcHr4f5yschqdKXetqm0UtXR1ztsGHjG7J3H0q6YTCCoUV1vN+vNO6lgmoLdCQ6YyNGZDnhkjpxjd41lutwu1lu0k74JK61zNAaxgGYjuzwHl/yFacJhBRKeJ+oL9b6uitb7bFSP5SaVzNnlN4OzuAzwI863a26Xmx3Wd9bTvr7fUOPJckN8YycA7uo439St+FGEFEoqOe9aio7rRW51spYMcoXANMhBJIAHHPDKvYU435QDCCUREBERAREQEREBERAUKVCCtWv5c3b+BGrKq1a/lzdv4EasqDBPTiWaCTbc3kXl2AdzsgjB9KzhYZonvlgc2UsbG4uc3HxxskY8W8g+ZZgglFyrzfaazPp2VEc0j59rYbEzaJ2cZ9q0OeVH3Dcfs5QWRFW+edH3Dcfs5TnnR9w3H7OUFkRVvnnR9w3H7OU550fcNx+zlBZEVb550fcNx+zlOedH3Dcfs5QWRFW+edH3Dcfs5TnnR9w3H7OUFkRVvnnR9w3H7OU550fcNx+zlBZEVb550fcNx+zlOedH3Dcfs5QWRFW+edH3Dcfs5TnnR9w3H7OUFkRVvnnR9w3H7OU550fcNx+zlBZEVb550fcNx+zlOedH3Dcfs5QWRFW+edH3Dcfs5TnnR9w3H7OUHcrYGVVHNTvGWyxuYRnG4jC+M2iiNTfqWjkDXAzhjgeBAO/7sr6Vzyoz/wCRuP2cqoWyrpaXWVRcex6swAue1jYO2BcOBHQN59CD6iF6Va55UY/8jcfs5U886PuG4/ZygsiKt886PuG4/ZynPOj7huP2coLIirfPOj7huP2cpzzo+4bj9nKCyIq3zzo+4bj9nKc86PuG4/ZygsiKt886PuG4/ZynPOj7huP2coLIirfPOj7huP2cpzzo+4bj9nKCyIq3zzo+4bj9nKc86PuG4/ZygsiKt886PuG4/ZynPOj7huP2coLIirfPOj7huP2cpzzo+4bj9nKCyIq3zzo+4bj9nKc86PuG4/ZygsiKt886PuG4/ZynPOj7huP2coLIi5Vmv1LenVDaaOZjqctD2yt2SM5x7F1UBERAREQVjXf5hbv5hF7HKzKs67/MLd/MIvY5WZBB4LHC+R4eZIjGQ8gAkHaAO47utZSsFLLJK2QyQGItkc0AnO0AcB3nG9BsKMZUoghSiICIiAiIgIiICIiAiIgIiICIiAiIgIiICIiAiIgKFKhBWrX8ubt/AjVlVatfy5u38CNWVBgnbM6WAxyBrGuPKNx8YYIAHnwVnCwTmcTU4ia0xl5EpPEN2TjHnws4QV+9fK3TvlqfwBWBV+9fK7TnlqfwBWBARce4antVtqZKerqDHLGAS3ZJO/hjCyc4Lb8Ei5moxSk7IcWkEnOMY49CDqIuJRars9dVMpoKo8q/c0PY5uT1ZIW7crvRWqNr62dse18VvFzvIBvKDeUZXKtuorbdKg09LOTK0bRY9haSPFkb1q0PYnO+v5OunkqeSG3TOB2GDtd46Or0oLAoyFxazVdnoqo009WOUacODWlwafGQuPp+vbWa3uskNQ6WlMO0zDiW/qbx96C5otK13Wku1M6oopDJG1xYSWkbxg9PlCimu1JVV9RRQvLp6f8A2jcYwg3kXDrNW2aiqX081VmRm5wYwuAPVkDiujbrjS3OlFRRyiSMnGRxB6iOhBtomVx59T2mnlqYpqrYfTEB7S05yTjAHT5kHYRcePU9okoH1orG8ix2y7IOc9AxxWa1X2gu5lbRTF7osbTXNLSM+VB0kXMul/ttoexlbPsPk3hoaXHHWcDcptd7oLu15oZw8xntmkbJHjwejxoOki5Fw1Na7dVdjVFQeWAyWMY5xb5cBZrVe6C7iQ0M3KGM9s0gtIzwOCg6JC8NY0Oc4NAc7icbyuLNq+ywTSxS1RbJFIY3N5NxORuON3Dcty1Xugu4k7Cm23R/HaQWuHmKDo4RQSuVc9R2y1TthrKjZlIzstaXEDx4G5B1kWha7vRXeF0tDOJAw4c3g5vlHELnu1lY2tcTV7w7Z2dh2c+THBB30XOt96oLlSy1FJPyjISdsYILcDPDisttudNdaXsmjeXxbRbktI3jyoNxFo0t2o6uuqaOCQumpt0o2ThvnXPn1lY4JnRurNst4ljC4ekDBQd5FxL5WR1Ok6yrpJcsfA5zHtKjSk+NKUU08hIEZLnvd1E8SUHcRV8a0sRkDOyyMuxnk3Y9OF0LleqG1wRT1c2zFK7ZY5o2gd2ehB0EXBdrGxtn5I1o442g1xb6cLsyVEUVO6ofI1sTW7Tnk7g3Gc5QZUVfj1pY5JWRir2ds4DnMc0eckYC61XcKWiozVVMzI4AAdvOQc8MdaDaRcSk1XaKypZTx1JbI84aJGOaCerJHFdsFARSiCEUqEFZ038p9SfxYvY5WdVnTfyn1J/Fi9jlZkBERAREQVjXf5hbv5hF7HKzKs67/MLd/MIvY5WZBBWKmnE7XkMezYe5nbjGcHGR4upZSvEUrJQ4xvDg1xacHgQcEIMqIiAiIgIiICIiAiIgIiICIiAiIgIiICIiAiIgIiICIiAoUqEFatfy5u38CNWVVq1/Lm7fwI1ZUGCeSRk1O1kW2x7yHu/YGCc+kAedZ1gnnMU1PHybnCZ5aSODcNJ3+jCzhBX718rtOeWp/AF3+hcC9fK7TnlqfwBd/oQUo0sFX+UyoZURNla2nDg1wyM7LRw8hKwasLhqW10UNEyphjjL2Ugw0OJz5ugLvRWaoZrKa7l7OQfCGBue2zgD+i93+yyV0lPW0EjYLhTH+ze7gR0goK5e4btdaSONmm+xpoXAxTMkaCzHVhb16t95FZa7nS07aueCHYkheRufje4DcOno6gsk9m1DdZ4W3Kvp4aaNwc5tNtAu8S371aK2Wqp6201fIVEA2eTkzyb29RA86DlUl0pqy/0Lrtbai33IAtikyQ154YPSeK12zvpdZajqIscpFQue3IyMhrCPKt4WC73G70dZeZqUxUjtprIGntjx6fGAt2isk8Gq6+5yOjNPUxCNrOJ/V4jH/CUGpoi30smnW1UkLZJqtzzM54B2sOIx5N3DyrRsVLDR64vVPAwMiZAS1o4DJacfeVvRWO82eWaOx1cDqSV22I6hp/sz1DC9WDT9wob7WV9wqIpzUR7JczIJJIPDoG5Bi/Jr8nZfpLvwtWtbZjT6o1NO1peY4i8NHE4Gcfctilsd9s76ins9TS9hSSF7RK07Tc+7d6Fm03p2stV0r6mtmjnFSN7m5y4k5OQgr+lJK6ntr5aewiu5dxLpzI3Lh1YPn9K6VihulsrrrWfA7oIJYttkAeCNscAMeU9C2oLJe7NLURWWppTRyyGRrKhpywno3f53LpWKz1FFLNWXCrfU1k3HBOwwdTQg59Hqa61FZDDJYZ4mSPDXPJPagneeC1NP0sFTrW9vnhZI6NwLNsZ2Tnx+RXXguDZ7NUUF/ulfK9hjqiCxrScjf0oOLbqCkf8AlKuEZp49iGASRt2RhrsM344frFbUzuxvylQsiDWNqKU8rgfGwHHJ8fahdCjs1RBrGtuznsMFRCI2tB3ggM/7SlRZqiXWVLdmuZyEUJjIz22cO94QVi0VNZLeLlcIrM+vnM7m7UkoBhbnc3B9HmXQt0F252w3AWY0NPJEYp2scwh3E7Xp2eG/d410qyy3GkustdYZoIuyR/bwzN7UuH6wx07z/kr1a7NcXXM3G81gllaMRwRZEbejJHSUHMiuVHb7zcm2W01NbVulxNID2odk5GTvAzn0LVttTXP/AChROqqPsB88Ti+Jp+OA1xBOOJyPuXRhsN4s1XVCxS0baWdwcBO0lzd3DPSOpe6HTtxi1FS3asq21MgY5soAxs5BADR1DKDS0hQwVGpb7UzRte+GoLWbQBxl7skePcFntgDfym3VoGB2MDgdZEeT966enrNUWuvutRM+NzayflGBp3gZcd/1gopLNPBrKtu7nsMFRAI2tB7YEBn/AGoO487DC7BcQM4HSvnGmamvbLWV0NmNwlllIMz5BtNH7O9fSeKrMllultuFRNYZqZkFSduSGZu5rutuOCDS0/SXKLVU1bLajRUs8RaWtc3ZaQBg7uOcH0rB+Tu3wPNdXPY18rZeTYSM7I4nHlyPQu5Z7NWxV8lxu1Zy9U4bLI48iOMeIdP/AO00nZqiy0tVFUuY50sxeCw53YxvQc21f2P5R7pBF2kToA8sbuBOGb8de8+leLfWU+lqq+UkxDY2kVVMw5BkBB7UHf07I9J68dWls1RDrGsu7ns5CaIRtaDvzhv/AGrU1hpeW+zU01M+OOSMFjy/O9u4j0b/AEoObbYKuj0Lcbm0l1bWgyuLhghucZ9G0R5QsVgFfRWeNkOmW1DZm7ZmMg/tAd4O/ONxG5XgUUPYHYWzmHk+Sx/w4wq9HbdTW+EUdDWUctNGNmJ8zDttb0DzbkHNoqOvodH3yKtp308ZDnQxucCGg8QMLBK8SaR07QOmfEyrnDJNndlm0Qcnh0hWGCwVEem6yhlqeVrKsOL5Xk7IceAHUP8AFeDpjsrSdNaaqUMmhGWys3hrsn0jfhBtXOz29un56cUkfJwwOLARvaQ04OeKpVwlNXoiyiToqDHuO8gZCsjbXqaopBb6qvpW0rm8m+VjSZdn2ZI3ZXP1tbobfYLZQ0uWsZPsgnicg7z48oO/dbLbotN1VOykiDIoHuZhu8ODSQc9apddV1E2i7NCRJIHzPaQDgODTgNJ6/crKLTqSopTbqm40wo3DYdM1h5Vzf8AELp1WnaOexx21oLRC3MMm7aY4frZ8vHyoK9cW3KutTqEaWbE3Z2Y3Nkb/ZnoI3L3X2a7Vuk7Y0Q/6ZROy6B7hlwBwN+ccMFbc9v1VXQdiT11JDE4bL5Ymnbx/ity6aekmtlJBbquWCakdtMke8na69ryneg4lfd2VDqSDU9pmpJGygxVETsNYevOd2NxO88OsK8xlrmgsILSMgg5z41U6uyX+8iGmu1TRijEgfJyDTtOx0Anh/nirXExscbWMGy1oAA6gEGRERAUKVCCtab+U+pP4sXscrMqzpv5T6k/ixexysyAiIgIiIKxrv8AMLd/MIvY5WZVnXf5hbv5hF7HKzIBWOGSKQOMTmuDXlrtnocDgj0r2VjgjijDxC1rQXuc7Z6XE7/PlBmREQEREBERAREQEREBERAREQEREBERAREQEREBERAREQFClQgrVr+XN2/gRqyqtWv5c3b+BGrKg16ipZBNBG4OJmcWtI4AgE7/ADBbAWGaeOKWGN5w6Zxazd0gE+wFZggr96+VunT46j8AXfXD1BbLjV19urLZJCyak5T/AG2cdsAOjxArX5LWHdFt+o5BZPOm7rVb5LWHdFt+oU5LWHdFt+oUFl3dabutVrktYd0W36hTktYd0W36hQWRTu61WuS1h3RbfqFOS1h3RbfqFBZNyYCrfJaw7otv1CnJaw7otv1Cgsm7xKdyrXJaw7otv1CnJaw7otv1CgsvnTzqtclrDui2/UKclrDui2/UKCy+dRu61W+S1h3RbfqFOS1h3RbfqFBZdyjzqt8lrDui2/UKclrDui2/UKCyJu61W+S1h3RbfqFOS1h3RbfqFBZfOo3darfJaw7otv1CnJaw7otv1CgshUdKrnJaw7otv1HLiVceohqqgbJLR9mci/kiGnYAwc5HWgv44J51WuS1f0VFt8faFTyWsO6Lb9QoLIcJ51W+S1h3RbfqFOS1h3RbfqFBZfOo3darfJaw7otv1CnJaw7otv1CgsibutVvktYd0W36hTktYd0W36hQWTcnnVb5LWHdFt+oU5LWHdFt+oUFl860LpaaS7RxMrGOcInh7NlxGCuTyWsO6Lb9QpyWsO6Lb9QoLIAAm7rVb5LWHdFt+oU5LWHdFt+oUFkU7lWuS1h3RbfqFOS1h3RbfqFBZfOnnVa5LWHdFt+oU5LWHdFt+oUFlymVWuS1h3RbfqFOS1h3RbfqFBZcplVrktYd0W36hTktYd0W36jkDTfyn1J/Fi9jlZlX9N2mvoK241dxkhfLWOY7+yzjIzn2hWBAREQEREFY13+YW7+YRexysyrOu/zC3fzCL2OVmQQVip6eKmDxE3ZD3mR2873E5J9KynoXiKPkw4bbnbTi7tjnGTwHiQZUREBERAREQEREBERAREQEREBERAREQEREBERAREQEREBQpUIK1a/lzdv4EasqrVs3a6uoO4mCM/erKEGKZ8TZIRIW7bnER545weHmysqxSRxPkic9rS5jiWZ6Dgjd5srKEBFKIIRSiCEUoghFKIIRSiCEUoghFKIIRSiCEUoghFKIIRSiCCqzcPl9afo8vsKskhcI3Fgy4A4HWV8qqdYVUl8p7g+jibJTMdHyeTg5yDlB9XCLFSvkkpYnzMDJXMaXsH6rsbx6VmQQilEEIpRBCKUQQilEEIpRBCKUQQilEEIpRBCKUQQilEEKURAREQEREFY13+YW7+YRexysyrOu/wAwt38wi9jlZkEFYqaEwtka6V8m1I5+Xnhk5wPEFmKwUzJWNkEsvKEyOc04xhpOQPMEGwiIgIiICIiAiIgIiICIiAiIgIiICIiAiIgIiICIiAiIgKFKhBWaX9ItZ9Bb+JqsyrNL+kWt+gN/E1WdBgmgjllhkeCXROLmb+kgj2FZgsM0LZZYZC54MLi4BpwDkEb+sb/YsrUHpERAREQEREBERAREQEREBERAREQERQglFGVjkmjibtSPaxvW44QZVC41XqqzUm51dHK/9iHMhJ6ty0xqSvrTi12KqkB4PnIib96CyE9C+TV9oDdduoHNBjlqg7HAbDjtY9BI8yuppNUV3+3uFLQRn9Wnj2z6Xf0WjNpC4tusVfTXcvnY0/2tQwOIPDcOGN5QXJSq2JdV0YHKU1DcGt3f2bzG93j37lHOx9O7Fxs1fTY4uEe20DrygsyLjUuqLLVbo6+JjuBbKeTOf+bC6sc0crdqN7XjraQUGRFGUyglFClAREQEREBERAREQFBKlQUDKjKpdq1ZNzqrLZcJGmAzvigcWhuwQ4gA49C7uqa6ot2n6qrpX7E0YbsuwDjLgOB8qDsAqVz7NUSVNloqmd21JLAx73YAySMk7lstqoHvDGTRuceDQ8EnzIM6KFKAiIgIiIKxrv8AMLd/MIvY5WZVnXf5hbv5hF7HKzIBWClFQ1snZLmOJkcWbH7Ge1B8eFmKxU7pnCTl2NYRI4N2TnLc7j5cIM6IiAiIgIiICIiAiIgIiICIiAiIgIiICIiAiIgIiICIiAoUqEFZpf0i1v0Bv4mqzqsUv6Ra36A38TVZ0GCaIySwPErmCJ5cWjg/cRg+nPmWYLBUMmdNTuieGsa8mQftDBGPSQs4QSiIgIiICIiAiIgIoTKCUUZWvU19JRgmqqYYR/xvAQbCEqvT6ytbX8nSdkV0mcbNNEXfecBYxd7/AF35jZRTtP8AvKuTAH/KN6CyZ8Sxz1MNNGZJ5WRMHFz3AAKvOst/riTXX3kGnjHSR4A85wVmp9H2qMh9S2atlG/bqZC77uCD1UaxssL+TZUmokzgNgYX58mNywPvl7qiBb7BKxp4Pq3hnpbx+9d2moaWjaG00EcI4do0BbGEFabb9S1v55dYaJp/UpY8n0ngvcejbaX8pWvqa6T9qomJz6FYsIg1KW3UVEAKWkghx0sYAfSN62c71UhI/wD/AJMdHtu2Oxs7Od3DqVdbcaih11VVTpJTTRVTmSkk7LWFxbv6PJ5EH1BM9HSsU8zIIJJpSGsjaXOJ4AAZKoWhq+a4aurp5HvLZIZHhpJwMvbwCD6FxUH0+ZfPmWn4d1jdqeWrnhZEdocm7yDC7NHoqGjrIagXOtcYnh4aXDBIPA+JB3qq20NYP9Ko4Jt2MvjBI865MujbTtbdKKikeP1oJXD2rWr7bWX+/TQVL6ukttM1uwGdqJXdJz5yFrxQu0rqKipoqmeekuJcwxyHaLHAjBHp49WUHQNnvlIzFvvzpccGVcYdn/mG/wC5eezdU0eeyLZS1oHTBLsE+Y+5WQBMbuKCvc7oIB/rGgrqE9csJLfMR5Vu0mo7PWENgr4S4jc1ztk/euoWggg8DuK59TYbVVZ5egp3E9PJgH0hB0A4OGRvB4EdKnKrr9H0THB1vqaygcOiGY7J8xz7V4bbNSUeOxr1FUtH6lVFx84yUFlUqtuuuoaPPZVkZUNH69LNnPkad6mPWNvaS2tgrKEjpngOPSMoLGi59NerbV47HrqeQkZAEgz6Fv5QSigFEEqEyiD5pT2P4br9Ssi2W1UNWHQvdux278jz49i3669fCmhrhTzkiupQxk4JG8h4G0PLhdTSlDU0161BNPDJHHPU7UTnDAeNp5yPSPStDW+mpqj/AE+2RF0r+1nijG94zkHHTvxlB4ulbUR6Z09b6WV0Lq9kcbpGnBDcNHH/AJgvd60hQW2yyVdDJPDVUrTIJQ85cR7PMtmvstVU6XtT4GFlwt8ccjGuG/IAyPLuHoXi5XK7Xe2G3QWWqgmqAI5JJW4jYP1jlB39O1ktwsdJVT45WRmXY3AnhldNaVqomW62wUcbtpsLA3a6z0n0rcQSihEEosU00dPC+aVwbGxpc5x6AFr0t1oKzApqyCUnoa8Z9CDi67/MLd/MIvY5WZVnXW+gt38wi9jlZgcoIKxwSPkD9uJ0Za8tGT8YA7j51lKwUsxnbITE6PZkczDv1sHGfOg2EREBERAREQEREBERAREQEREBERAREQEREBERAREQEREBQpUIKzS/pFrfoDfxNVnVYpf0i1v0Bv4mqzoNeo5flqfkdnk9s8rnjjZOMefCzhYKh8zZqdscYcxzyJD+yME59ICzhBKIiAiIgIiICIiDVuFU+jo5J46eWpc0boohlzt+NypNZrm4Oq+x46SK3ZJG3V7RI8oA3egq/nescsEU7NiaNkjep4yPvQVWjoay8MzPqnlmnjHQlrcf8w3+kLfpdIWWndtupeyH8S6dxfnzcFlqdJ2WoO0aFkb+IfESwg9e4rUGma6lObdfq2PqE2JB96Dvw08EDAyCGONg4BjAAPQsuN6rjpdVUQG3BQ3Fo6Y3GN58ud3oUN1byBxcrTXUnQX8nttHnG/7kFlwi5VLqOz1mBDcICTwDjsn0HC6jXBzQ4EFp3ghB6RQD4kyglQVKgoKcP0on6L/APFc2mpDXVmr6drdtznEtb1uDnEefIVk+BagaxN424uQ5Hk9jJ284xwxj70stkqLdfLrWSvidFWP22BpO0N5ODu8fWg4Mt2qbxpK3UFNIX1ta7seTtt+GjtiTx3jBPiJWxYYG0v5Q6+BoAbFQsYAOG5sQW1ZNJuteoqmvL4jT9saeNucs2j0jGBgbty3aSzVEGsa27ufEYJ4BG1oJ2gRsDfu4dqgrEVsqrprK8R0tymoHMO058WcuG7duIVgtumrlRV8VRPqKrqo2HLonh2HbvG4+xZrVZaii1HcrjJJEYqrcxrScjhx3LvoNW5VQobdUVWztcjG5+yN2cDK4GjaM1dK2910jp6yoLthzznk2AkYA6OBXfuMU09vqIqcsbM+MtjLxlocRuyMHd5l4s8FVTWyGGukjkqGg7bomhrTvOMAAdGOhBugYUqEyglFGVz6u+Wyiz2TXQRkdG2CfQN6DoFQq5JrCmlcWWyirLgf2ooyGek+5G1Gqa7/AGVJSW5h4OmdtvHjwN3pQWLcFqV1xt9E3/TqmCIY+LI4ZI8nFcXmxX1mfhS/VUrTxZABGP8APmW7SaUstIQ5lCx7+JdKS8k+dBwa2s0vcJHMpLRJXTZ/8pAW7z0kjC5sNg1FLUPNrZU2uldwjfVkY8uN/wBy+jxxRxMDI2NY0cGtGAvWEFVotK3Hkf8AT9RXEy9UFQ4Aenj9y2OasvhBeftJVjUoK3zcuI4akrsdGQCnNy5eEld9UKyIgrnNy5eEld9UKObly8JK76oVkRBW+blx8JK76oTm5cvCOt+qPerIiCufAd8buj1NIGjcNqka4+c53p8Cag8KX/Y2e9WNEFc+BNQeFL/sbPenwJqDwpf9jZ71Y0QVC72i9xWmrfNqJ00bYXF0fYjW7Ywd2c7sqhUVgu1dg01DOWng4tLR6TuX2ogHipwg+f2vTGpo2sEtxZDGw5bHI4yhp6w0ggK+xBzY2h5y8AAnrK94RAKw01RHUteY89pI6N2RjeDgrKcY3qGbODs44nOOvpQe0REBERAREQEREBERAREQEREBERAREQEREBERAREQEREBQpUIKzS/pFrfoDfxNVnVYpf0i1v0Bv4mqzoNeed8U0DGwue2Rxa5w/UABOT5wB51nCwT1Aimgj2HOMzy3I4NwCd/oWYIPSIiAiIgIiICIiAiIgKCMqUQRhMKUQc6rsdrrsmqoYJHHi7YAd6RvXL5nUcBL7dV1tA878wzHB8oPEKyqEFZNFqqjOae50tc0fqzxbBPo96lt+vFJn4RsExaOMlI7lP/AG8fvVlwmEHAp9ZWaZ+xJO+nfwInYW4PVnguvT1lNVt26Wpimb+1G8O9i9T0lPUtxPBHKP8AjaCuPU6Ps0zjJHTupZOh9O8sI8g4fcg7ilVtunrrR5Nvv8/7lS0SD7+HmUGt1TRH+3t1LXMH69NIWn0H+gQWXG5ThVuLWNPEdm50FbQEHBdJEXMHnG/7ltO1bYmxcobjER1AEn0AZQdnh0qVWnapqKogWqyVtRng+Qcm0+co0asrm9u6itjSegcrIPaEFkLhjJ3eNcyt1DaaAkVFfCHfstdtO9Ayuc3SQqXbV0utdWdbDJsMPmC6lHYbVQgdjUEDCP1i3aPpO9Byxq+OpJbbLZXVpHBzY9lvnJ4KDJqutOWQ0VtjP7buUePRuVlDQ0YaAB1AKcIK5zXlqx/ra81tUDxjYeTj+qFt0elrLRkOjoInOH60g2z967ClB5DQAAABjcpwpRBGFKIgIiICIiAiIgIiICIiAiIgIiICIiAiIg8leImRMDhE1jQXEu2QBlx4k46V7KxwwxwBwjaG7Ti92OkneSgzIiICIiAiIgIiICIiAiIgIiICIiAiIgIiICIiAiIgIiIChSoQVml/SLW/QG/iarOqxS/pFrfoDfxNVnQatZVtpGMe+KeQOdsgQxOeR5QBuHjU1VU2kg5V0csgBxsxRl7vQMlbGEwg15qpsNNy5jmcMA7DIy5/1RvXoVDTSio2JdnY29gsO3wzjZ458SzYTCDBT1LaiAStZKwHPayRljvQd6ilqm1UZeyOVnbFuJYyw7vEd+FsJhBrU1YypfK1kUzOSOCZYnMDvISN/mSKsbLVSU4ina6Pi50TmsPkcRgrZwowg12VjH1j6YRThzG7W2YnBh4cHYwTv6+tH1bWVbKcxTlzxnbbE4sHlcBgFbGEwEGCaqbDLDG6OVxlOAWRlwb+8RuHnSrrGUjWufFPIHO2QIonPI8oA3BbGFGEGGpqW0sJleyV4BA2Yoy93HqG9RLVsipOyDHM4bIdsMjLn7/+Eb+lbGEx40GEVDTSdkbEuzsbexsHb4Zxs8c+JRT1LaiAStZKwHPayRljvQd6z4TCDBTVTamMvayVgDi3ErCw5HiPQopqxlS6VrYpmcm7ZJkicwO8mRvC2MJhBrR1jZKuSnEU4cwZL3RODD5HEYKMrGOrHUwinDmt2tsxODDw4Oxgnf1rYwmEGB9YxlUynMU5c8Z2mxOLB5XAYBUzVTYJImOjlcZXbILIy4DykbgPKs2Ewg16yrZSsa58c8m07ZAhic8jxnHAL1U1LaaB0rmSvAIGzFGXu9AyVmwpwg1papjKPsh0UzmlodsNiLn7+jZG/O9cqrmtNnjpq/4NDH1MjWNMdOBJkgkZGM53cF3sKuax3Ns/8yi9hQdulqG1MAlbHKwHPayRljvQd6UtS2pjL2MlZhxbiWMsO7xHo8az4Wld7lHaaB1XNDNLEwgOEQBLQenBI3IMtNWMqXzNbFOzkjg8pE5gPkJG/wAyMrGvrJKYRThzBkvdE4MPDg4jBO9KCsir6KKrpyTHK0ObniPEfGtGsv8ASUl4p7YWTS1E2MCIAhgPS7JGOvp3IN5lY19Y+mEU4c1u1tmJwYeHB2ME7+GetJKxsdXHTmKcueMh7YnFg8rgMBZx4/vU7vEgwz1TYHxMdHK4yu2QWRlwHlI4DyrzWVjKNjXvimkDnbOIYnPI8oA3BbBTcgw1NS2mgdM5kjw39WNhe4+QDevMlY1lGKkxzFpaHbDY3F+//h4538Fs48aYQYW1DXUwn2JACzb2Cwh+MZxs8c+JRT1Tain5ZsczG7+1kjcx27xEZWfHjTCDXpKttXFyjY5oxktxLGWHd4j0KKasZUvlY2OdhiODysTmB3kJG/zLZx40wgwR1LZJ5oQyUGLGXOjIac9RO4+ZeW1jHVrqURT7TW7ReYnBh8jsYz4lsYU48aDWfWMjqo6cxzlzxnabE4sHlcBgelJ6xkE0UTo53GU4BZE5zW+UgYHnWxhThBr1dY2jja98U0gc7GIonPPlIA3BeqmobTQOldHK8Nx2sbC9xycbgN6y4TCDFPUNggdM5kjwBnZYwucfIBvRlS11KJwyUAs29gsIfjGcbPHPiWXHjU4QYKaqbUwcs2OVjd/ayRuY7d/wkZUUlW2riL2xzRgOLcSxlh8uD0LOiDXpqxlS+VjYp2GI4PKxOYHeQkb+HQvUdS2SplhEcoMWMudGQ056idx8yzJhBgFWw1jqXk5g9rdrbMTgw+IOxgnxKJKtkVVHTmKdzpBkObE5zB5XAYHnWxhMBBr1FYynlijdFO8yHAMcTnAeUgYHnSrrG0bGvfFPIHO2cQxOeR4yANwWwmEGGqqG00DpnsleG4y2Nhe478bgN54qaeFkAeGF2HPLzk53k5Ky44IEHpERAREQEREBERAREQEREBERAREQEREBERAREQEREBERAUKVCCs0v6Ra36A38TVZ1WKX9Itb9Ab+Jqs6AiIgIiICIiAiIgIiICIiAiIgIiICIiAiIgIiICIiAq3rL4tn/mUXsKsiresvi2f+ZRewoLGsVRDHUQvhmYHxyAtc0jIIWVEFJpqkaKq56Ksmkkt8kZlpXFpJDulm7/PSuhpa0P2nXu4sJuFXl4z/ALth4AebHkG5av5QR/ZWscc1QVv3cMIKp2der3WVZs1TT09HTP5IPezaMrgN5GQd3BZ7Heq34SfZ70xra1rdtj2Y2ZG+bgVW9OWGgeauiulXNTVtPLjYZMGBzSBhwzx6d/Vhdaw0llj1DL8Gdn1c9PGduYua6Lfuxndkno6OKCKG6X3UfLVFsqaWigjkLGRyM2nuwAcnIPWF29M1tdV0czLnE5lVTyuie4twH46RuxjyKuQUNivlRU1UEk1orIZDtjbDHde0R0ebqXS0RcqiqkuVHNVOq46SUCKdxy54JdvJ6eAPnQWtERAREQEREBERAREQERQglFGUyg4errhVW2zieikDJjK1gJaCMFaoodWkZF4o9/RyA9ynX39wMP8A9xH7VZGjtR5EFa7B1d34o/UD3J2Dq7vxR+oHuW5VXt0GqqOzCAFtRCZOU2t7cB27GP8Ah6+laV81YLPfIaGSna6J4aXSl+NkE4Jxjo4oJ7B1d34o/UD3J2Bq7vxR+oHuVkDgQCN4PAquS6qa3VTLNFAJGlwY6Xb+KcZIx4kEdgau78UfqB7k7A1d34o/UD3LHNqe4OvNXb6C1CpNMcF3K43dfBZBedR5GdPAD+OEDsDV3fij9QPctvTlTcJX18FynZNNTTBgcxgaMbIP9V2W5I37j1Lj2L+9b39Kb/02oO2iIgIiICIiAiIgIiICIiAiIgIiICIiAiIgIiICIiAiIgKFKhBWaX9Itb9Ab+Jqs6rFL+kWt+gN/E1WdAREQEREBERAREQEREBERAREQEREBERAREQEREBERAVX1zIYaW2StY6RzK+NwY3i7AduCs6rmsvi2f8AmMXsKDzzrq/Bu6+pPuTnXV+Dd19SfcrLhEFRrL4a4Riq0pc5RG7bZtQncevgtjnVV+Dd19SfcrMiClVtwguE3K1mkLjNJjZ2nQHOFmor2aCHkqTSlyhjznZZARv6+Ct6IKRV1tNXS8tVaNr5ZDxeac5PlOFtUV9dQQCGk0rcoYwc7LISBn0K2ogrXOur8G7r6k+5OddX4N3X1J9ysqIK1zrq/Bu6+pPuTnXV+Dd19SfcrKiCtc66vwbuvqT7k511fg3dfUn3KyogrXOur8G7r6k+5OddX4N3X1J9ysqIK1zrq/Bu6+pPuTnXV+Dd19SfcrKiCtc66vwbuvqT7lhqtU1hpZQNP3SI7Bw8xkBu7jnHQrWsc0TZoXxPzsvaWnHURhB8jpNZXylLcVnKtH6srQ7Pn4/erNa9d1lSQySzyTvxxpsnPm3+1d6h0lZaEhzKJkrx+tN2/wBx3LssiZG0Nja1jR0NAAQVzXhzp9h/+4j3dW9WVvxR5FW9ejFgb9Ij9qsjfijyIKhcv0n2n6K72SrQ1NbWXXW8VG/I26U7JHQ4B2Pvwt+47/yn2n6K72SqKz9JdHu/8ufY5BtafvzXaQdWTEmShYY5ATvcWjd6RhVW1UU1PqWy1VVtcvWudM8O8ZOD5xvXuelmg1LVafhaBT1tVHI7H7AO1u8XuXdvzQzXFhAGAGkD0lBoUtyktutby+KgqawvIaWwNLi3hvKsNBqGoq6yOB9juFO15wZJYyGt3dK5unvl3ffIPaFcMIJC4ti/vW+fSm/9Nq7S4ti/vW+fSm/9NqDtoiICIiAiIgIiICIiAiIgIiICIiAiIgIiICIiAiIgIiIChSoQVml/SLW/QG/iarOqxS/pFrfoDfxNVnQEREBERAREQEREBERAREQEREBFCZyglERAREQEREBERBBXznV2pZfhNlDLRBhoatswdynxwMkdG7IIK+jHivmf5SqQRXenqWjAmiwd3S3/AAIQXfTd2kvdrFZJTiDaeWtaH7WQOngOnPoXWXNsFGbfZKOlc3ZfHENsf8R3n7yV0kBERAREQEREBEUIJRQDlSgIiICIiAiIgIiICIiCs69/uBn0iP2qwNmiLR/as4ftBYbnbaa60hpqxhfESHYBxvC5PMmyfMS+ud70HYc2kdOJnciZWjZa/dtAdQPnUltI6cTkQmVowHnG0B1ZXG5k2P5iX1zvenMmx/MS+ud70HYLaUzCY8iZWjAecbQHVlHNpXyslfyLpGfEe7BLfIehcfmTY/mJfXO96cybH8xL653vQdljaRkz5WCFsj/jPGAXeU9Ky8tF86z6wXB5k2P5iX1zvenMmx/MS+ud70He5eL51n1guPYXB1zvZBBBqm7x+41YeZNk+Yl9c73rpWq0UdoikjomOY2R207acXZOMdKDoIiICIiAiIgIiICIiAiIgIiICIiAiIgIiICIiAiIgIiIChSoQVml/SLW/QG/iarOqxS/pFrfoDfxNVnQEREBERAREQEREBERAREQEREEFVC31epbt2VLSVVFHFFUPhAkjJO4/wCKt+Mqu6K/Mbh9Pl/og89jau7vt3qinY2ru77d6oqyogrXY2ru77d6op2Pq7u+3eqKsi0bxWPt9pqquNrXPhjLwHcCR1oOT2Pq7u+3eqKdjau7vt3qiunYbg+52amrZWNY+VpJa3OAckbvQuhlBXOxtXd3271RTsbV3d9u9UV073d4bLbnVkzHyNDg0NbxJPBbsEomgjlAwHtDsdWRlBX+xtW93W71RXOuunNQXd9O6trKB/Y7i5gDCAc4zndv4K658SIK52Pq3u63D/0io7H1b3dbvVFdm61D6O11dVGGufBC+QB3AkAnf6FwpNSVDdFx3tsMXLuONg52fjlv9EGTsbV3d1u9UU7H1d3dbvVFbGk71LfbW6pniZHIyUxkMJwcAHO/yqNWX42G3MmibG+okfssY/geknGQcDd6Qgwdj6t7vt3qinY+ru7rd6p3uWO56lqaLSlHdWQxOmqS1pa7OyMgnr8S1heNYuAIsdPgjI3/AP8A0g3extXd3W71RTsbV3d9u9UV0bDU3Kpo3vu1KylnEhAYw7tnAweJ8a6iCtdjau7vt3qitWrrNRWyrt4ramjkhqapkJEUZB3nereq1rD/AG1j/mUSCyBSoUoCIiAiIgIiICIiAiIgIiICIiAiIgIiICIiAiIgIiICIiAiIgIiICIiAiIgIiICIiAiIgIiICIiAiIgKFKhBWaX9Itb9Ab+Jqs6rFL+kWt+gN/E1WdAREQEREBERAREQEREBERAREQFXNFfmNw+ny/0VjVc0V+Y3D6fL/RBY0RQgrurLnPTMo7dRvMVVcJRGyXojGQCfLvH3rj3ywXO32isqorxUVO1HieOUZDmdOMndjeV0tZUcokt12iY6UW6XlJI2jeWZBJHk2fvWnfdV0VxsVVT29k88skZDgIziNu7JJ8SD3bRcXaJtsVtLWPlOxLMSByLCTl3mXKvVE+w07qul1LNJVNIIhc/JeCRndnz+QKKqGodpaysqXyxWs57JMbTtjeSCfEsd7bp+S0yR2CifU1JDduVrHkxNBySSRx3Y86Doa15au0xR3M1EkbJGROdTDe0lwznPWM4XWliukGn6Ckopy90gDZqt5G1Ew7848Q3eZcvUI5T8nNByeXBscAON+MNwfvWte69tyobU5kk/wAER4ZVyRNILXAAYPp+9BivNLJYIjU0upJJaoEEwvfkuGd/Sf8A9K90VdFPQU1S97WctE14DiAd4yqDfI7BJZ5xYKF08rdnbnYx5EQzxJPAnGPSrTb7NbbtY7ZJW07Z3MpmNadojG4btxQbt9ljk09c9h7XYpZM7JB/VKqMv6Jov3v/AMxVkr7TQ2rTl1bQU7YRJTSF2CTnDTjj5VXJ2Ob+SqFpaQ7azgjfgykhBt6UItF5+DdrENdSx1MLSc9ts9tj0O9C0NVf64uVzkDiae1QBoLTuEpcAR19DvO1dC+wVMFist4o88vQRxkt372uaAQcb8dB8RKGifSfk6qHSg9kVDDPJ15cQR92PPlBo6gGfycWnd+tH+Fy6DNW3URtA09UEAYzk9XkWhf2Od+Tm1hrTudGTgcO1cPar9DvhZ+6PYg1rRVy19uiqZ6d1NI/O1E7i3BI/plbyjClAVb1h/trH/MovarIq3rD/bWP+ZRe1BZEREBERAREQEREBERAREQEREBERAREQEREBERAREQEREBERAREQEREBERAREQEREBERAREQEREBERAREQFClQgrNL+kWt+gN/E1WdVil/SLW/QG/iarOgIiICIiAiIgIiICIiAiIgIiIIzhV3RX5jcPp8v9FYiMquz6JstRM+WSGUve4udiUjeTvQWJFWuYVh+Yl9a5OYVh+Yl9a5BZTvWNkUbC5zGNaXHJIbjPlVe5hWH5iX1rk5hWH5iX1rkFjLQ5pBAIPEEcVjhpoKcOEEMce0cu2GgZPjwuBzCsPzEvrXJzCsPzEvrXILIWjBHBeGQxsj2GRtaz9lowPQq9zCsPzEvrXJzCsPzEvrXILDFBFC3ZhjbG3OcMGB9y98FW+YVh+Yl9a5cbUWlLVbhbuxopB2RWRwvzITlpzn2IL9xUYCrXMOxEn+wl9aVPMKw/MS+tcgsmN2Ewq3zCsPzEvrXJzCsPzEvrXILJhSq1zCsPzEvrXJzCsPzEvrXILKirXMKw/MS+tcnMKw/MS+tcgsqrer/APbWP+ZRe1RzCsPzEvrXLJTaLs1LUxVEMUokieHtJlJ3g5CCwqVClAREQEREBERAREQEREBERAREQEREBERAREQEREBERAREQEREBERAREQEREBERAREQEREBERAREQEREBQpUIKzS/pFrfoDfxNVnVYpjj8otZ9Bb+JqsjpGsGXuDR1koPaLBT1UFU1z6aaOZrTslzHBwB6shZkEooRBKKEQSihEEooRBKKEQSihEEooRBKKEQSihEEooRBKKEQSqzqp3KXWwUrgDHJV7Z68tAx7SrKqzqbfqLTo6eXefuCCzBSoUoCIiAiIgIiICIiAiIgIiICIiAiIgIiICIiAiIgIiICIiAiIgIiICIiAiIgIiICIiAiIgIiICIiAiIgIiICIiAiIgIiICIiAoUqEFRv1mvzr1NcrLPCwyQiItyNsjp4jA6OlUq6WzULSX3GCslxxc4l49IyvseEIyg+eaMZqA2d3wVJQNg5U5FQHbW1gZ4DGF3+T1l89Z/RJ7lYw0AkgYzxUo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esvnrP6JPcnJ6y+es/ok9ysiIK3yWsvnrP6JPcuXWtvLdSWP4XfROHLO5PsYO6hnOR5FdyvlF31Jc49RGaR0LpaGSSOPtO1G8tO7rQfWFK0LLPUVVopairAE0sYe4AYG/ePuW+gIiICIiAiIgIiICIiAiIgIiICIiAiIgIiICIiAiIgIiICIiAiIgIiICIiAiIgIiICIiAiIgIiICIiAiIgIiICIiAiIgIiICIiAiIgIiICIiAiIgIiICIiAiIgIiICIiAiIgIijKCUUJlBKLXNXTNdh1RECOgvCxzXW3wNzLW07B1ulAQbR8S+X6ktPL6+FKGhkdW+Nwx1EDaPpDlfzqCzd9aP1zfeufNUadlvMF1ddaYVELCxoFQ3ZI38R5ygsDQAMAYAXtcznBZh/wDVaP1zfevUd9tMrwyO5UjnHgBM3J+9B0UWv2bS90w5/fCyskbIMsc1w6wcoPaLznoU5QSihSgIiICIiAiIgIiICIiAiIgIiICIiAiIgIiICIiAiIgIiICIiAiIgIiICIiAiIgIiICIiAiIgIiICIiAiIgIiICIiAiIgIiICIiAiIgIiICIiAiIgIiICIiAoJwhVcrbncrlXVdtszIoux8NmqpSe0J6GjG88UHSuN9ttr3VlXHG87wzOXegb1y+ctbXAGzWaonjPCec8mw+MdYW5a9N2+ga17om1FTxfPMNpznde/guxjzoK3Hb9SV4c6tusdA3O6KljDj53HeFLtKGoP8ArG8V9W3oZt7DfQFZAMIUFUq9PaRt2y2uZFE5w3crUODnDrxtJb6LRvZDYqRlDLK84a17+UyeoBxO9c6vbRjXM41AGmlfCBTukyGDGDx4da27rY7VeYGPsE9HFWxODmuieACOo7PDy49qDuzWmx08TpZrbb42NGXOdAwAefC9tslme0Oba6EtIyCKdm8ehVf8otdUNooqI0r+TfsyOnGdnayRs8PIV2G6gZRadpqyrgfHPI3Zjpv13EbhgeMYPnQdH4Cs/eqh+zs9y8S6ds0sZY610gB47MLWn0gZXJ53yUjIpLraKqkhlOGybnDz8P8AOVtah1NHZOwnCndUMqskFpwQBjgOn4yBzK093vHrpP8AuWJ+ira07VFLV0bxwdFMd3pWudZPpnwyXG01NJSTHDZnb/Jkf586tTHB7Q5u8EZBQV4WG8QgGDUlTtAbuVia8Hy5Kwit1PbXDsyhguMP7dK7ZcPNjf6FaVGPGg4NPrC0SyclNLJSTA4MdSwsLT1HoC7rXte0OYQ5pGQRwIWGpo6erj2KmGOZuMYe0O9qrr7XXadnnqrHCyoo3jL6JzjkEdLSc9Z3e1BagcqVpWu4QXSgiq6d2WSAEjdlp6QcdIW6gIiICIiAiIgIiICIiAiIgIiICIiAiIgIiICIiAiIgIiICIiAiIgIiICIiAiIgIiICIiAiIgIiICIiAiIgIiICIiAiIgIiICIiAiIgIiICIiAiIgIiIIKqtomjtup7rS1hMMlZK2SnLtwkGDuB6/ErUtO42ukulPyNZC2RvEE8WnrB4hBtgqQcqsi1361uxbbiytpxwgrB2wHicN+fQoZqqWjfyd6tVTRu+djHKM9I/plBaFB6Fz6G922447ErIpCeDc4PoO9b6Cuw3Kgv10rbVXUceaV45NkwBc/GQSB6OHEFcvU+mqG20U12tr30U8GHNDHYaTkBdy86aorvKycufTVTDkTQkBx8RWtT6RgbVxT1lfV1rYzlsc7g5pPRkdKDm6wkml0NRSVJJmdyLpMjB2i05yOjel5HJ6m03LJ2sWwG7TuGccPvCst7tEN6t7qSdzmNLg4ObxaR1fetU6ZpJbOLdWSz1TAS5skju3aejZPRhBr66fTDTFS2p3ucWiIDjtZyMebOfFlcG6j+z0ZtnPxMk/+n1ruRaOpTKx1fW1ldGze2Kd+W561ztd00U1ysFM8YikmdG4N3dqSwHHVuQdHXr6Zumpm1IJc5zeSA47ec58mM5XZtTZmWukbUuDpxCwSOHS7AyuRHpCldO19dWVlexhyyKeTLQesgDerCMNAAxjgEHtQsNRVwUrdqomjib1veG+1cWq1fbIn8lSGWvn/AGKZm1jyngg75WjdrpS2ikNTVvIGdlrQMuceoBcltVqa4sPI0VLbo35AfUPLntHWAOnyrYt2m44ars24VMlwrB8WSUbo/wB1vAH3DggjSFBUUNrlNVEIpKmd0/J5yWA4wDu47l31AGFKAiIgIiICIiAiIgIiICIiAiIgIiICIiAiIgIiICIiAiIgIiICIiAiIgIiICIiAiIgIiICIiAiIgIiICIiAiIgIiICIiAiIgIiICIiAiIgIiICIiAiIgKFKIIx41GF6RBx7hpm0XF7pKijYJHcXs7Vx9HHzrQGiLdD21FUVlJL+3FMQVZ0QVo2O+x/7HUshDfitkpw7PlOVhe3WULtlj7fUD9sjZ+7crUgCCqcprX5m3en/FOU1r8zbvT/AIq2IgqfKa1+Zt3p/wAV4eNYvc1z6a2Ocz4pO8jyK3qEFZbbNTVI2qi+RUxPFkFOHgeLJwvZ0rJVA/Cl5rqvPFjXcmw/8oyrHhEFep9FWOB+12KZMcBJIXAeZdunpKelj5OmgjhZ+zGwNH3LOiCAMJhSiAiIgIiICIiAiIgIiICIiAiIgIiICIiAiIgIiICIiA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89492" y="1834656"/>
                <a:ext cx="2194447" cy="588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 smtClean="0"/>
                  <a:t>S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</a:rPr>
                      <m:t> </m:t>
                    </m:r>
                    <m:r>
                      <a:rPr lang="en-GB" sz="32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GB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m:rPr>
                            <m:nor/>
                          </m:rPr>
                          <a:rPr lang="en-GB" sz="3200" dirty="0"/>
                          <m:t>α</m:t>
                        </m:r>
                      </m:sup>
                    </m:sSup>
                    <m:r>
                      <a:rPr lang="en-GB" sz="3200" b="0" i="1" smtClean="0">
                        <a:latin typeface="Cambria Math"/>
                      </a:rPr>
                      <m:t>)=</m:t>
                    </m:r>
                    <m:r>
                      <a:rPr lang="en-GB" sz="32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GB" sz="3200" dirty="0" smtClean="0"/>
                  <a:t> </a:t>
                </a:r>
                <a:endParaRPr lang="en-GB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92" y="1834656"/>
                <a:ext cx="2194447" cy="588303"/>
              </a:xfrm>
              <a:prstGeom prst="rect">
                <a:avLst/>
              </a:prstGeom>
              <a:blipFill rotWithShape="1">
                <a:blip r:embed="rId3"/>
                <a:stretch>
                  <a:fillRect l="-6944" t="-11458" b="-35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971524" y="242295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</a:t>
            </a:r>
            <a:r>
              <a:rPr lang="en-GB" dirty="0" err="1" smtClean="0"/>
              <a:t>Kolotkov</a:t>
            </a:r>
            <a:r>
              <a:rPr lang="en-GB" dirty="0" smtClean="0"/>
              <a:t> et al, 2016.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75856" y="2276872"/>
            <a:ext cx="1008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27984" y="1988049"/>
                <a:ext cx="4248472" cy="644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Log[S]</a:t>
                </a:r>
                <a14:m>
                  <m:oMath xmlns:m="http://schemas.openxmlformats.org/officeDocument/2006/math">
                    <m:r>
                      <a:rPr lang="en-GB" sz="3200" dirty="0"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GB" sz="3200" dirty="0"/>
                      <m:t>α</m:t>
                    </m:r>
                    <m:r>
                      <a:rPr lang="en-GB" sz="3200" b="0" i="1" dirty="0" smtClean="0">
                        <a:latin typeface="Cambria Math"/>
                      </a:rPr>
                      <m:t> </m:t>
                    </m:r>
                    <m:r>
                      <a:rPr lang="en-GB" sz="3200" b="0" i="1" dirty="0" smtClean="0">
                        <a:latin typeface="Cambria Math"/>
                      </a:rPr>
                      <m:t>𝐿𝑜𝑔</m:t>
                    </m:r>
                    <m:r>
                      <a:rPr lang="en-GB" sz="3200" b="0" i="1" dirty="0" smtClean="0">
                        <a:latin typeface="Cambria Math"/>
                      </a:rPr>
                      <m:t>[</m:t>
                    </m:r>
                    <m:r>
                      <a:rPr lang="en-GB" sz="3200" b="0" i="1" dirty="0" smtClean="0">
                        <a:latin typeface="Cambria Math"/>
                      </a:rPr>
                      <m:t>𝑃</m:t>
                    </m:r>
                    <m:r>
                      <a:rPr lang="en-GB" sz="3200" b="0" i="1" dirty="0" smtClean="0">
                        <a:latin typeface="Cambria Math"/>
                      </a:rPr>
                      <m:t>]=</m:t>
                    </m:r>
                    <m:r>
                      <a:rPr lang="en-GB" sz="3200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GB" sz="3200" dirty="0" smtClean="0"/>
                  <a:t> </a:t>
                </a:r>
                <a:endParaRPr lang="en-GB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988049"/>
                <a:ext cx="4248472" cy="644920"/>
              </a:xfrm>
              <a:prstGeom prst="rect">
                <a:avLst/>
              </a:prstGeom>
              <a:blipFill rotWithShape="1">
                <a:blip r:embed="rId4"/>
                <a:stretch>
                  <a:fillRect l="-3587" t="-11321" b="-216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/>
          <p:cNvSpPr/>
          <p:nvPr/>
        </p:nvSpPr>
        <p:spPr>
          <a:xfrm rot="5400000">
            <a:off x="6201244" y="884933"/>
            <a:ext cx="413918" cy="3672408"/>
          </a:xfrm>
          <a:prstGeom prst="rightBrace">
            <a:avLst>
              <a:gd name="adj1" fmla="val 8333"/>
              <a:gd name="adj2" fmla="val 534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27984" y="2928096"/>
                <a:ext cx="4248472" cy="644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/>
                  <a:t>Y</a:t>
                </a:r>
                <a14:m>
                  <m:oMath xmlns:m="http://schemas.openxmlformats.org/officeDocument/2006/math">
                    <m:r>
                      <a:rPr lang="en-GB" sz="3200" dirty="0">
                        <a:latin typeface="Cambria Math"/>
                      </a:rPr>
                      <m:t>−</m:t>
                    </m:r>
                    <m:r>
                      <a:rPr lang="en-GB" sz="3200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GB" sz="3200" b="0" i="0" dirty="0" smtClean="0">
                        <a:latin typeface="Cambria Math"/>
                      </a:rPr>
                      <m:t>m</m:t>
                    </m:r>
                    <m:r>
                      <a:rPr lang="en-GB" sz="3200" b="0" i="1" dirty="0" smtClean="0">
                        <a:latin typeface="Cambria Math"/>
                      </a:rPr>
                      <m:t> </m:t>
                    </m:r>
                    <m:r>
                      <a:rPr lang="en-GB" sz="3200" b="0" i="1" dirty="0" smtClean="0">
                        <a:latin typeface="Cambria Math"/>
                      </a:rPr>
                      <m:t>𝑋</m:t>
                    </m:r>
                    <m:r>
                      <a:rPr lang="en-GB" sz="3200" b="0" i="1" smtClean="0">
                        <a:latin typeface="Cambria Math"/>
                      </a:rPr>
                      <m:t>=</m:t>
                    </m:r>
                    <m:r>
                      <a:rPr lang="en-GB" sz="32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GB" sz="3200" dirty="0" smtClean="0"/>
                  <a:t> </a:t>
                </a:r>
                <a:endParaRPr lang="en-GB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928096"/>
                <a:ext cx="4248472" cy="644920"/>
              </a:xfrm>
              <a:prstGeom prst="rect">
                <a:avLst/>
              </a:prstGeom>
              <a:blipFill rotWithShape="1">
                <a:blip r:embed="rId5"/>
                <a:stretch>
                  <a:fillRect t="-11321" b="-216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3779874" y="1898453"/>
            <a:ext cx="0" cy="377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11760" y="1352006"/>
            <a:ext cx="3024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Frequency = 1/Period</a:t>
            </a:r>
            <a:endParaRPr lang="en-GB" sz="2400" dirty="0"/>
          </a:p>
        </p:txBody>
      </p:sp>
      <p:sp>
        <p:nvSpPr>
          <p:cNvPr id="31" name="Freeform 30"/>
          <p:cNvSpPr/>
          <p:nvPr/>
        </p:nvSpPr>
        <p:spPr>
          <a:xfrm>
            <a:off x="3247697" y="4130566"/>
            <a:ext cx="238934" cy="236482"/>
          </a:xfrm>
          <a:custGeom>
            <a:avLst/>
            <a:gdLst>
              <a:gd name="connsiteX0" fmla="*/ 0 w 238934"/>
              <a:gd name="connsiteY0" fmla="*/ 204951 h 236482"/>
              <a:gd name="connsiteX1" fmla="*/ 31531 w 238934"/>
              <a:gd name="connsiteY1" fmla="*/ 78827 h 236482"/>
              <a:gd name="connsiteX2" fmla="*/ 47296 w 238934"/>
              <a:gd name="connsiteY2" fmla="*/ 15765 h 236482"/>
              <a:gd name="connsiteX3" fmla="*/ 94593 w 238934"/>
              <a:gd name="connsiteY3" fmla="*/ 0 h 236482"/>
              <a:gd name="connsiteX4" fmla="*/ 157655 w 238934"/>
              <a:gd name="connsiteY4" fmla="*/ 15765 h 236482"/>
              <a:gd name="connsiteX5" fmla="*/ 173420 w 238934"/>
              <a:gd name="connsiteY5" fmla="*/ 63062 h 236482"/>
              <a:gd name="connsiteX6" fmla="*/ 220717 w 238934"/>
              <a:gd name="connsiteY6" fmla="*/ 78827 h 236482"/>
              <a:gd name="connsiteX7" fmla="*/ 236482 w 238934"/>
              <a:gd name="connsiteY7" fmla="*/ 236482 h 23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934" h="236482">
                <a:moveTo>
                  <a:pt x="0" y="204951"/>
                </a:moveTo>
                <a:cubicBezTo>
                  <a:pt x="32053" y="44680"/>
                  <a:pt x="-789" y="191949"/>
                  <a:pt x="31531" y="78827"/>
                </a:cubicBezTo>
                <a:cubicBezTo>
                  <a:pt x="37484" y="57993"/>
                  <a:pt x="33760" y="32684"/>
                  <a:pt x="47296" y="15765"/>
                </a:cubicBezTo>
                <a:cubicBezTo>
                  <a:pt x="57677" y="2788"/>
                  <a:pt x="78827" y="5255"/>
                  <a:pt x="94593" y="0"/>
                </a:cubicBezTo>
                <a:cubicBezTo>
                  <a:pt x="115614" y="5255"/>
                  <a:pt x="140736" y="2229"/>
                  <a:pt x="157655" y="15765"/>
                </a:cubicBezTo>
                <a:cubicBezTo>
                  <a:pt x="170632" y="26146"/>
                  <a:pt x="161669" y="51311"/>
                  <a:pt x="173420" y="63062"/>
                </a:cubicBezTo>
                <a:cubicBezTo>
                  <a:pt x="185171" y="74813"/>
                  <a:pt x="204951" y="73572"/>
                  <a:pt x="220717" y="78827"/>
                </a:cubicBezTo>
                <a:cubicBezTo>
                  <a:pt x="248114" y="161022"/>
                  <a:pt x="236482" y="109506"/>
                  <a:pt x="236482" y="23648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/>
          <p:cNvGrpSpPr/>
          <p:nvPr/>
        </p:nvGrpSpPr>
        <p:grpSpPr>
          <a:xfrm>
            <a:off x="-36512" y="2848993"/>
            <a:ext cx="9482990" cy="3820367"/>
            <a:chOff x="-36512" y="2848993"/>
            <a:chExt cx="9482990" cy="3820367"/>
          </a:xfrm>
        </p:grpSpPr>
        <p:grpSp>
          <p:nvGrpSpPr>
            <p:cNvPr id="30" name="Group 29"/>
            <p:cNvGrpSpPr/>
            <p:nvPr/>
          </p:nvGrpSpPr>
          <p:grpSpPr>
            <a:xfrm>
              <a:off x="-36512" y="2848993"/>
              <a:ext cx="9482990" cy="3820367"/>
              <a:chOff x="273586" y="3538588"/>
              <a:chExt cx="8690902" cy="2914748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73586" y="3538588"/>
                <a:ext cx="8690902" cy="2914748"/>
                <a:chOff x="273586" y="3538588"/>
                <a:chExt cx="8690902" cy="2914748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273586" y="3538588"/>
                  <a:ext cx="8690902" cy="2914748"/>
                  <a:chOff x="273586" y="3538588"/>
                  <a:chExt cx="8690902" cy="2914748"/>
                </a:xfrm>
              </p:grpSpPr>
              <p:pic>
                <p:nvPicPr>
                  <p:cNvPr id="22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060" t="34268" r="49108" b="21251"/>
                  <a:stretch/>
                </p:blipFill>
                <p:spPr bwMode="auto">
                  <a:xfrm>
                    <a:off x="583663" y="3538588"/>
                    <a:ext cx="4683633" cy="27844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2195736" y="5991671"/>
                    <a:ext cx="1944291" cy="46166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2400" dirty="0" smtClean="0"/>
                      <a:t>Log[Period]</a:t>
                    </a:r>
                    <a:endParaRPr lang="en-GB" sz="2400" dirty="0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273586" y="3645024"/>
                    <a:ext cx="553998" cy="174744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vert="vert270" wrap="square" rtlCol="0">
                    <a:spAutoFit/>
                  </a:bodyPr>
                  <a:lstStyle/>
                  <a:p>
                    <a:r>
                      <a:rPr lang="en-GB" sz="2400" dirty="0" smtClean="0"/>
                      <a:t>Log[Power]</a:t>
                    </a:r>
                    <a:endParaRPr lang="en-GB" sz="2400" dirty="0"/>
                  </a:p>
                </p:txBody>
              </p:sp>
              <p:cxnSp>
                <p:nvCxnSpPr>
                  <p:cNvPr id="16" name="Straight Arrow Connector 15"/>
                  <p:cNvCxnSpPr/>
                  <p:nvPr/>
                </p:nvCxnSpPr>
                <p:spPr>
                  <a:xfrm>
                    <a:off x="2925479" y="4797152"/>
                    <a:ext cx="3302705" cy="133648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4" name="TextBox 23"/>
                      <p:cNvSpPr txBox="1"/>
                      <p:nvPr/>
                    </p:nvSpPr>
                    <p:spPr>
                      <a:xfrm>
                        <a:off x="6228184" y="4797152"/>
                        <a:ext cx="2736304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3600" dirty="0" smtClean="0"/>
                          <a:t>Gradient = </a:t>
                        </a:r>
                        <a14:m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GB" sz="3600" dirty="0"/>
                              <m:t>α</m:t>
                            </m:r>
                          </m:oMath>
                        </a14:m>
                        <a:r>
                          <a:rPr lang="en-GB" sz="3600" dirty="0" smtClean="0"/>
                          <a:t> </a:t>
                        </a:r>
                        <a:endParaRPr lang="en-GB" sz="3600" dirty="0"/>
                      </a:p>
                    </p:txBody>
                  </p:sp>
                </mc:Choice>
                <mc:Fallback xmlns="">
                  <p:sp>
                    <p:nvSpPr>
                      <p:cNvPr id="24" name="TextBox 2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228184" y="4797152"/>
                        <a:ext cx="2736304" cy="646331"/>
                      </a:xfrm>
                      <a:prstGeom prst="rect">
                        <a:avLst/>
                      </a:prstGeom>
                      <a:blipFill rotWithShape="1">
                        <a:blip r:embed="rId7"/>
                        <a:stretch>
                          <a:fillRect l="-6327" t="-10791" b="-28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27" name="Freeform 26"/>
                <p:cNvSpPr/>
                <p:nvPr/>
              </p:nvSpPr>
              <p:spPr>
                <a:xfrm>
                  <a:off x="977304" y="4146331"/>
                  <a:ext cx="2239493" cy="315310"/>
                </a:xfrm>
                <a:custGeom>
                  <a:avLst/>
                  <a:gdLst>
                    <a:gd name="connsiteX0" fmla="*/ 2223096 w 2239493"/>
                    <a:gd name="connsiteY0" fmla="*/ 157655 h 315310"/>
                    <a:gd name="connsiteX1" fmla="*/ 2238862 w 2239493"/>
                    <a:gd name="connsiteY1" fmla="*/ 78828 h 315310"/>
                    <a:gd name="connsiteX2" fmla="*/ 2207330 w 2239493"/>
                    <a:gd name="connsiteY2" fmla="*/ 47297 h 315310"/>
                    <a:gd name="connsiteX3" fmla="*/ 2175799 w 2239493"/>
                    <a:gd name="connsiteY3" fmla="*/ 0 h 315310"/>
                    <a:gd name="connsiteX4" fmla="*/ 1671303 w 2239493"/>
                    <a:gd name="connsiteY4" fmla="*/ 15766 h 315310"/>
                    <a:gd name="connsiteX5" fmla="*/ 1592475 w 2239493"/>
                    <a:gd name="connsiteY5" fmla="*/ 31531 h 315310"/>
                    <a:gd name="connsiteX6" fmla="*/ 1292930 w 2239493"/>
                    <a:gd name="connsiteY6" fmla="*/ 47297 h 315310"/>
                    <a:gd name="connsiteX7" fmla="*/ 567717 w 2239493"/>
                    <a:gd name="connsiteY7" fmla="*/ 63062 h 315310"/>
                    <a:gd name="connsiteX8" fmla="*/ 331234 w 2239493"/>
                    <a:gd name="connsiteY8" fmla="*/ 94593 h 315310"/>
                    <a:gd name="connsiteX9" fmla="*/ 268172 w 2239493"/>
                    <a:gd name="connsiteY9" fmla="*/ 110359 h 315310"/>
                    <a:gd name="connsiteX10" fmla="*/ 142048 w 2239493"/>
                    <a:gd name="connsiteY10" fmla="*/ 126124 h 315310"/>
                    <a:gd name="connsiteX11" fmla="*/ 47455 w 2239493"/>
                    <a:gd name="connsiteY11" fmla="*/ 141890 h 315310"/>
                    <a:gd name="connsiteX12" fmla="*/ 31689 w 2239493"/>
                    <a:gd name="connsiteY12" fmla="*/ 189186 h 315310"/>
                    <a:gd name="connsiteX13" fmla="*/ 158 w 2239493"/>
                    <a:gd name="connsiteY13" fmla="*/ 236483 h 315310"/>
                    <a:gd name="connsiteX14" fmla="*/ 31689 w 2239493"/>
                    <a:gd name="connsiteY14" fmla="*/ 315310 h 315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39493" h="315310">
                      <a:moveTo>
                        <a:pt x="2223096" y="157655"/>
                      </a:moveTo>
                      <a:cubicBezTo>
                        <a:pt x="2228351" y="131379"/>
                        <a:pt x="2242652" y="105355"/>
                        <a:pt x="2238862" y="78828"/>
                      </a:cubicBezTo>
                      <a:cubicBezTo>
                        <a:pt x="2236760" y="64113"/>
                        <a:pt x="2216616" y="58904"/>
                        <a:pt x="2207330" y="47297"/>
                      </a:cubicBezTo>
                      <a:cubicBezTo>
                        <a:pt x="2195493" y="32501"/>
                        <a:pt x="2186309" y="15766"/>
                        <a:pt x="2175799" y="0"/>
                      </a:cubicBezTo>
                      <a:cubicBezTo>
                        <a:pt x="2007634" y="5255"/>
                        <a:pt x="1839305" y="6685"/>
                        <a:pt x="1671303" y="15766"/>
                      </a:cubicBezTo>
                      <a:cubicBezTo>
                        <a:pt x="1644546" y="17212"/>
                        <a:pt x="1619179" y="29306"/>
                        <a:pt x="1592475" y="31531"/>
                      </a:cubicBezTo>
                      <a:cubicBezTo>
                        <a:pt x="1492834" y="39834"/>
                        <a:pt x="1392869" y="44222"/>
                        <a:pt x="1292930" y="47297"/>
                      </a:cubicBezTo>
                      <a:lnTo>
                        <a:pt x="567717" y="63062"/>
                      </a:lnTo>
                      <a:cubicBezTo>
                        <a:pt x="473085" y="73577"/>
                        <a:pt x="419682" y="76903"/>
                        <a:pt x="331234" y="94593"/>
                      </a:cubicBezTo>
                      <a:cubicBezTo>
                        <a:pt x="309987" y="98842"/>
                        <a:pt x="289545" y="106797"/>
                        <a:pt x="268172" y="110359"/>
                      </a:cubicBezTo>
                      <a:cubicBezTo>
                        <a:pt x="226380" y="117324"/>
                        <a:pt x="183991" y="120132"/>
                        <a:pt x="142048" y="126124"/>
                      </a:cubicBezTo>
                      <a:cubicBezTo>
                        <a:pt x="110403" y="130645"/>
                        <a:pt x="78986" y="136635"/>
                        <a:pt x="47455" y="141890"/>
                      </a:cubicBezTo>
                      <a:cubicBezTo>
                        <a:pt x="42200" y="157655"/>
                        <a:pt x="39121" y="174322"/>
                        <a:pt x="31689" y="189186"/>
                      </a:cubicBezTo>
                      <a:cubicBezTo>
                        <a:pt x="23215" y="206133"/>
                        <a:pt x="3273" y="217793"/>
                        <a:pt x="158" y="236483"/>
                      </a:cubicBezTo>
                      <a:cubicBezTo>
                        <a:pt x="-2277" y="251092"/>
                        <a:pt x="23990" y="299911"/>
                        <a:pt x="31689" y="31531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9" name="Freeform 28"/>
              <p:cNvSpPr/>
              <p:nvPr/>
            </p:nvSpPr>
            <p:spPr>
              <a:xfrm>
                <a:off x="3531476" y="3972910"/>
                <a:ext cx="977462" cy="331076"/>
              </a:xfrm>
              <a:custGeom>
                <a:avLst/>
                <a:gdLst>
                  <a:gd name="connsiteX0" fmla="*/ 0 w 977462"/>
                  <a:gd name="connsiteY0" fmla="*/ 331076 h 331076"/>
                  <a:gd name="connsiteX1" fmla="*/ 15765 w 977462"/>
                  <a:gd name="connsiteY1" fmla="*/ 189187 h 331076"/>
                  <a:gd name="connsiteX2" fmla="*/ 63062 w 977462"/>
                  <a:gd name="connsiteY2" fmla="*/ 157656 h 331076"/>
                  <a:gd name="connsiteX3" fmla="*/ 94593 w 977462"/>
                  <a:gd name="connsiteY3" fmla="*/ 126124 h 331076"/>
                  <a:gd name="connsiteX4" fmla="*/ 189186 w 977462"/>
                  <a:gd name="connsiteY4" fmla="*/ 94593 h 331076"/>
                  <a:gd name="connsiteX5" fmla="*/ 252248 w 977462"/>
                  <a:gd name="connsiteY5" fmla="*/ 63062 h 331076"/>
                  <a:gd name="connsiteX6" fmla="*/ 315310 w 977462"/>
                  <a:gd name="connsiteY6" fmla="*/ 47297 h 331076"/>
                  <a:gd name="connsiteX7" fmla="*/ 362607 w 977462"/>
                  <a:gd name="connsiteY7" fmla="*/ 31531 h 331076"/>
                  <a:gd name="connsiteX8" fmla="*/ 472965 w 977462"/>
                  <a:gd name="connsiteY8" fmla="*/ 0 h 331076"/>
                  <a:gd name="connsiteX9" fmla="*/ 819807 w 977462"/>
                  <a:gd name="connsiteY9" fmla="*/ 15766 h 331076"/>
                  <a:gd name="connsiteX10" fmla="*/ 898634 w 977462"/>
                  <a:gd name="connsiteY10" fmla="*/ 157656 h 331076"/>
                  <a:gd name="connsiteX11" fmla="*/ 977462 w 977462"/>
                  <a:gd name="connsiteY11" fmla="*/ 220718 h 331076"/>
                  <a:gd name="connsiteX12" fmla="*/ 882869 w 977462"/>
                  <a:gd name="connsiteY12" fmla="*/ 315311 h 331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77462" h="331076">
                    <a:moveTo>
                      <a:pt x="0" y="331076"/>
                    </a:moveTo>
                    <a:cubicBezTo>
                      <a:pt x="5255" y="283780"/>
                      <a:pt x="-498" y="233909"/>
                      <a:pt x="15765" y="189187"/>
                    </a:cubicBezTo>
                    <a:cubicBezTo>
                      <a:pt x="22240" y="171380"/>
                      <a:pt x="48266" y="169493"/>
                      <a:pt x="63062" y="157656"/>
                    </a:cubicBezTo>
                    <a:cubicBezTo>
                      <a:pt x="74669" y="148370"/>
                      <a:pt x="81298" y="132772"/>
                      <a:pt x="94593" y="126124"/>
                    </a:cubicBezTo>
                    <a:cubicBezTo>
                      <a:pt x="124321" y="111260"/>
                      <a:pt x="159458" y="109457"/>
                      <a:pt x="189186" y="94593"/>
                    </a:cubicBezTo>
                    <a:cubicBezTo>
                      <a:pt x="210207" y="84083"/>
                      <a:pt x="230243" y="71314"/>
                      <a:pt x="252248" y="63062"/>
                    </a:cubicBezTo>
                    <a:cubicBezTo>
                      <a:pt x="272536" y="55454"/>
                      <a:pt x="294476" y="53250"/>
                      <a:pt x="315310" y="47297"/>
                    </a:cubicBezTo>
                    <a:cubicBezTo>
                      <a:pt x="331289" y="42732"/>
                      <a:pt x="346628" y="36096"/>
                      <a:pt x="362607" y="31531"/>
                    </a:cubicBezTo>
                    <a:cubicBezTo>
                      <a:pt x="501171" y="-8059"/>
                      <a:pt x="359571" y="37799"/>
                      <a:pt x="472965" y="0"/>
                    </a:cubicBezTo>
                    <a:cubicBezTo>
                      <a:pt x="588579" y="5255"/>
                      <a:pt x="705527" y="-2519"/>
                      <a:pt x="819807" y="15766"/>
                    </a:cubicBezTo>
                    <a:cubicBezTo>
                      <a:pt x="875196" y="24628"/>
                      <a:pt x="883024" y="134241"/>
                      <a:pt x="898634" y="157656"/>
                    </a:cubicBezTo>
                    <a:cubicBezTo>
                      <a:pt x="939383" y="218779"/>
                      <a:pt x="912190" y="198960"/>
                      <a:pt x="977462" y="220718"/>
                    </a:cubicBezTo>
                    <a:cubicBezTo>
                      <a:pt x="957376" y="341229"/>
                      <a:pt x="993662" y="315311"/>
                      <a:pt x="882869" y="31531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Freeform 32"/>
            <p:cNvSpPr/>
            <p:nvPr/>
          </p:nvSpPr>
          <p:spPr>
            <a:xfrm>
              <a:off x="3200400" y="3639651"/>
              <a:ext cx="283779" cy="318005"/>
            </a:xfrm>
            <a:custGeom>
              <a:avLst/>
              <a:gdLst>
                <a:gd name="connsiteX0" fmla="*/ 0 w 283779"/>
                <a:gd name="connsiteY0" fmla="*/ 254432 h 318005"/>
                <a:gd name="connsiteX1" fmla="*/ 47297 w 283779"/>
                <a:gd name="connsiteY1" fmla="*/ 65246 h 318005"/>
                <a:gd name="connsiteX2" fmla="*/ 63062 w 283779"/>
                <a:gd name="connsiteY2" fmla="*/ 17949 h 318005"/>
                <a:gd name="connsiteX3" fmla="*/ 110359 w 283779"/>
                <a:gd name="connsiteY3" fmla="*/ 2183 h 318005"/>
                <a:gd name="connsiteX4" fmla="*/ 252248 w 283779"/>
                <a:gd name="connsiteY4" fmla="*/ 17949 h 318005"/>
                <a:gd name="connsiteX5" fmla="*/ 268014 w 283779"/>
                <a:gd name="connsiteY5" fmla="*/ 144073 h 318005"/>
                <a:gd name="connsiteX6" fmla="*/ 283779 w 283779"/>
                <a:gd name="connsiteY6" fmla="*/ 191370 h 318005"/>
                <a:gd name="connsiteX7" fmla="*/ 220717 w 283779"/>
                <a:gd name="connsiteY7" fmla="*/ 317494 h 31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779" h="318005">
                  <a:moveTo>
                    <a:pt x="0" y="254432"/>
                  </a:moveTo>
                  <a:cubicBezTo>
                    <a:pt x="21231" y="127051"/>
                    <a:pt x="5657" y="190168"/>
                    <a:pt x="47297" y="65246"/>
                  </a:cubicBezTo>
                  <a:cubicBezTo>
                    <a:pt x="52552" y="49480"/>
                    <a:pt x="47296" y="23204"/>
                    <a:pt x="63062" y="17949"/>
                  </a:cubicBezTo>
                  <a:lnTo>
                    <a:pt x="110359" y="2183"/>
                  </a:lnTo>
                  <a:cubicBezTo>
                    <a:pt x="157655" y="7438"/>
                    <a:pt x="216877" y="-13885"/>
                    <a:pt x="252248" y="17949"/>
                  </a:cubicBezTo>
                  <a:cubicBezTo>
                    <a:pt x="283740" y="46292"/>
                    <a:pt x="260435" y="102388"/>
                    <a:pt x="268014" y="144073"/>
                  </a:cubicBezTo>
                  <a:cubicBezTo>
                    <a:pt x="270987" y="160423"/>
                    <a:pt x="278524" y="175604"/>
                    <a:pt x="283779" y="191370"/>
                  </a:cubicBezTo>
                  <a:cubicBezTo>
                    <a:pt x="266059" y="333138"/>
                    <a:pt x="310382" y="317494"/>
                    <a:pt x="220717" y="31749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ight Triangle 11"/>
          <p:cNvSpPr/>
          <p:nvPr/>
        </p:nvSpPr>
        <p:spPr>
          <a:xfrm>
            <a:off x="-36512" y="5760640"/>
            <a:ext cx="1115616" cy="11247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79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2637</TotalTime>
  <Words>1247</Words>
  <Application>Microsoft Office PowerPoint</Application>
  <PresentationFormat>On-screen Show (4:3)</PresentationFormat>
  <Paragraphs>266</Paragraphs>
  <Slides>36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Hare and Hounds exercise via Empirical Mode Decomposition</vt:lpstr>
      <vt:lpstr>Identifying flares</vt:lpstr>
      <vt:lpstr>Identifying quasi-periodic pulsations</vt:lpstr>
      <vt:lpstr>Empirical Mode Decomposition</vt:lpstr>
      <vt:lpstr>Empirical Mode Decomposition: IMFs</vt:lpstr>
      <vt:lpstr>Empirical Mode Decomposition: IMFs</vt:lpstr>
      <vt:lpstr>Empirical Mode Decomposition: Sifting</vt:lpstr>
      <vt:lpstr>Confidence intervals: Noise</vt:lpstr>
      <vt:lpstr>Confidence intervals: Fourier Power Spectrum</vt:lpstr>
      <vt:lpstr>Confidence intervals: Fourier Power Spectrum</vt:lpstr>
      <vt:lpstr>Confidence intervals: Fourier Power Spectrum</vt:lpstr>
      <vt:lpstr>Confidence intervals: EMD Spectrum</vt:lpstr>
      <vt:lpstr>Confidence intervals: EMD Spectrum</vt:lpstr>
      <vt:lpstr>Confidence intervals: EMD Spectrum</vt:lpstr>
      <vt:lpstr>Confidence intervals: EMD Spectrum</vt:lpstr>
      <vt:lpstr>Simulated Flares</vt:lpstr>
      <vt:lpstr>Flare 58469: Profile</vt:lpstr>
      <vt:lpstr>Flare 58469: Spectra</vt:lpstr>
      <vt:lpstr>Flare 62351: Profile</vt:lpstr>
      <vt:lpstr>Flare 62351: Spectra</vt:lpstr>
      <vt:lpstr>Flare 375344: Profile</vt:lpstr>
      <vt:lpstr>Flare 375344: Spectra</vt:lpstr>
      <vt:lpstr>Flare 629040: Profile</vt:lpstr>
      <vt:lpstr>Flare 629040: Spectra</vt:lpstr>
      <vt:lpstr>Flare 801580: Profile</vt:lpstr>
      <vt:lpstr>Flare 801580: Spectra (Flare Phase only)</vt:lpstr>
      <vt:lpstr>Main issues with EMD</vt:lpstr>
      <vt:lpstr>Future work</vt:lpstr>
      <vt:lpstr>Results against input model: 58618</vt:lpstr>
      <vt:lpstr>Results against input model: 58618</vt:lpstr>
      <vt:lpstr>Results against input model: 641968</vt:lpstr>
      <vt:lpstr>Results against input model: 641968</vt:lpstr>
      <vt:lpstr>Results against input model: 754456</vt:lpstr>
      <vt:lpstr>Results against input model: 754456</vt:lpstr>
      <vt:lpstr>Results against input model: 801580</vt:lpstr>
      <vt:lpstr>Results against input model: 801580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Empirical Mode Decomposition to identify quasi-periodic pulsations in simulated solar flares.</dc:title>
  <dc:creator>Owner</dc:creator>
  <cp:lastModifiedBy>Owner</cp:lastModifiedBy>
  <cp:revision>129</cp:revision>
  <dcterms:created xsi:type="dcterms:W3CDTF">2018-02-04T12:00:23Z</dcterms:created>
  <dcterms:modified xsi:type="dcterms:W3CDTF">2018-03-06T20:49:29Z</dcterms:modified>
</cp:coreProperties>
</file>