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0" r:id="rId3"/>
    <p:sldId id="257" r:id="rId4"/>
    <p:sldId id="276" r:id="rId5"/>
    <p:sldId id="277" r:id="rId6"/>
    <p:sldId id="279" r:id="rId7"/>
    <p:sldId id="282" r:id="rId8"/>
    <p:sldId id="269" r:id="rId9"/>
    <p:sldId id="266" r:id="rId10"/>
    <p:sldId id="283" r:id="rId11"/>
    <p:sldId id="284" r:id="rId12"/>
    <p:sldId id="285" r:id="rId13"/>
    <p:sldId id="292" r:id="rId14"/>
    <p:sldId id="287" r:id="rId15"/>
    <p:sldId id="262" r:id="rId16"/>
    <p:sldId id="289" r:id="rId17"/>
    <p:sldId id="290" r:id="rId18"/>
    <p:sldId id="272" r:id="rId19"/>
    <p:sldId id="274" r:id="rId20"/>
    <p:sldId id="263" r:id="rId21"/>
    <p:sldId id="291" r:id="rId22"/>
    <p:sldId id="264" r:id="rId23"/>
    <p:sldId id="268" r:id="rId24"/>
    <p:sldId id="267" r:id="rId25"/>
    <p:sldId id="275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580"/>
  </p:normalViewPr>
  <p:slideViewPr>
    <p:cSldViewPr snapToGrid="0" snapToObjects="1">
      <p:cViewPr varScale="1">
        <p:scale>
          <a:sx n="94" d="100"/>
          <a:sy n="94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7/5/18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7/5/18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7/5/18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7/5/18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7/5/18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7/5/18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7/5/18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7/5/18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7/5/18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7/5/18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7/5/18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7/5/18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7/5/18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7/5/18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7/5/18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7/5/18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7/5/18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46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7/5/18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B7A5A-45E7-BE41-90C3-2EB4717B58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628" y="2733709"/>
            <a:ext cx="8618828" cy="1373070"/>
          </a:xfrm>
        </p:spPr>
        <p:txBody>
          <a:bodyPr/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Rossby wave Instability in pp-discs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F939C9-807D-E34D-8944-1792380BA1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/>
          <a:lstStyle/>
          <a:p>
            <a:pPr algn="l"/>
            <a:r>
              <a:rPr lang="en-US" dirty="0"/>
              <a:t>Short review summary</a:t>
            </a:r>
          </a:p>
          <a:p>
            <a:pPr algn="l"/>
            <a:r>
              <a:rPr lang="en-US" dirty="0"/>
              <a:t>Ron Yellin-</a:t>
            </a:r>
            <a:r>
              <a:rPr lang="en-US" dirty="0" err="1"/>
              <a:t>Bergovoy</a:t>
            </a:r>
            <a:endParaRPr lang="en-US" dirty="0"/>
          </a:p>
        </p:txBody>
      </p:sp>
      <p:pic>
        <p:nvPicPr>
          <p:cNvPr id="7" name="Picture 2" descr="Image result for issi logo">
            <a:extLst>
              <a:ext uri="{FF2B5EF4-FFF2-40B4-BE49-F238E27FC236}">
                <a16:creationId xmlns:a16="http://schemas.microsoft.com/office/drawing/2014/main" id="{F99F4BA1-8239-ED48-85BC-C3B15205B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28" y="368490"/>
            <a:ext cx="3308892" cy="113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au logo">
            <a:extLst>
              <a:ext uri="{FF2B5EF4-FFF2-40B4-BE49-F238E27FC236}">
                <a16:creationId xmlns:a16="http://schemas.microsoft.com/office/drawing/2014/main" id="{082E4B8D-1812-314D-B79D-05CD52FFF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456" y="368490"/>
            <a:ext cx="2849452" cy="162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35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4F277-E7D3-AE45-8A65-DFE435A9B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 Zone transition boundary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47091D37-DD28-EB40-965D-B30C03B77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744233"/>
            <a:ext cx="6580413" cy="491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674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4F277-E7D3-AE45-8A65-DFE435A9B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 Zone transition boundary</a:t>
            </a:r>
          </a:p>
        </p:txBody>
      </p:sp>
      <p:pic>
        <p:nvPicPr>
          <p:cNvPr id="2050" name="Picture 2" descr="http://www.astronoo.com/images/elements/abondance-elements-nebuleuse-solaire.jpg">
            <a:extLst>
              <a:ext uri="{FF2B5EF4-FFF2-40B4-BE49-F238E27FC236}">
                <a16:creationId xmlns:a16="http://schemas.microsoft.com/office/drawing/2014/main" id="{300D5651-7B15-9F42-8366-D20212764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528" y="1875906"/>
            <a:ext cx="8098971" cy="498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958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F9012-0CB8-AF47-A9DB-8A4480278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Kirkwood gaps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FCE6F-635E-9D40-8364-806E57350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CDAAF5-E481-6D4E-8F67-784DFBF62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85" y="1981317"/>
            <a:ext cx="7382206" cy="472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56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088A9-18E5-7C49-8536-8B7867C97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PPI</a:t>
            </a:r>
          </a:p>
        </p:txBody>
      </p:sp>
      <p:pic>
        <p:nvPicPr>
          <p:cNvPr id="3074" name="Picture 2" descr="https://oup.silverchair-cdn.com/oup/backfile/Content_public/Journal/mnras/438/1/10.1093_mnras_stt2255/1/stt2255fig1.jpeg?Expires=2147483647&amp;Signature=NgxD~z-KGGdMzCT87FmeTMI8bDZKzDiDBfmlUhBvqvTIkuQ9oXczAs4rllNNunqn~~1u10EiQTLh3Niy3dM53oxCy0CQlzuHlYYl6pPQBDCkdN7dWW-a2D7Izu~DwBUrprBIk~p97DTSICaSHp-X1uMuBCNHQcFvtgBeeUSoJfZ7WCtVGoeqN24tm1n~QiCVlBObWXTVTS2-cW6TrEa4OlPGCvXqyxVlhYDuV1XGJ3JTLNI4vrDMSvEr09W6r2QODRakssqy5ui3B7l4XLB3VhzT8Z7ymOuL6AWbDMfNCeJVjunTnepjk471OfoOXe3lWE~E8Qj4JDI-enohNitekw__&amp;Key-Pair-Id=APKAIE5G5CRDK6RD3PGA">
            <a:extLst>
              <a:ext uri="{FF2B5EF4-FFF2-40B4-BE49-F238E27FC236}">
                <a16:creationId xmlns:a16="http://schemas.microsoft.com/office/drawing/2014/main" id="{926EB816-3724-0F48-9A83-6D9CC5053E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00" y="122831"/>
            <a:ext cx="7002844" cy="645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41806A-C48C-594C-A591-ED943485B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87700"/>
            <a:ext cx="923290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019F1-7F52-8B47-87A9-35EAF3F48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C5FE2-DB16-1448-848C-5A88A942B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7FBC2B-A620-654A-90A6-50DEC3B1E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801" y="2061634"/>
            <a:ext cx="66929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52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A5F7E-8DE3-7540-A697-5E97BB756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Gap edges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825311-D24D-5C48-976C-7886B5FF5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42147"/>
            <a:ext cx="12192000" cy="309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821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E8BA7-8F9D-DE48-AB10-3491711F2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effect of self gravity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64A63-121E-4E43-AC18-38BC847DB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783108-0DCB-CA40-9222-B5738BBC7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6873"/>
            <a:ext cx="12192000" cy="425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007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E8BA7-8F9D-DE48-AB10-3491711F2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effect of self gravity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FF8C9A-73A8-5448-BB74-8C5FDC9091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933" y="2284148"/>
            <a:ext cx="10193867" cy="403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93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26FF4-49BD-D34A-B7CE-0A0F28539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 axisymmetric gaps and rings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4B66DB-6395-1C45-9CDE-F486CC158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711" y="2159380"/>
            <a:ext cx="45212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16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5278A-581C-8C48-A3FC-604FFD8FD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Vortex in the disk – ALMA observations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D3B01E-2FD1-234B-86BB-66A75CC275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00880" y="2500573"/>
            <a:ext cx="3433398" cy="3598863"/>
          </a:xfr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2B6CF78B-09D4-8647-A3E6-E67B39F64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904" y="2500573"/>
            <a:ext cx="4509725" cy="359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750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A3264-3B65-D947-8355-7116DB0C5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89C90-FED5-9946-B94A-99114C6A7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History</a:t>
            </a:r>
          </a:p>
          <a:p>
            <a:r>
              <a:rPr lang="en-US" dirty="0"/>
              <a:t>Interfacial dynamics</a:t>
            </a:r>
          </a:p>
          <a:p>
            <a:r>
              <a:rPr lang="en-US" dirty="0"/>
              <a:t>RWI</a:t>
            </a:r>
          </a:p>
          <a:p>
            <a:r>
              <a:rPr lang="en-US" dirty="0"/>
              <a:t>Where can RWI and waves they be found</a:t>
            </a:r>
          </a:p>
          <a:p>
            <a:r>
              <a:rPr lang="en-US" dirty="0"/>
              <a:t>Evolution with and without self gravity</a:t>
            </a:r>
          </a:p>
          <a:p>
            <a:r>
              <a:rPr lang="en-US" dirty="0"/>
              <a:t>Vortex as a dust trap</a:t>
            </a:r>
          </a:p>
          <a:p>
            <a:r>
              <a:rPr lang="en-US" dirty="0"/>
              <a:t>In 3d</a:t>
            </a:r>
          </a:p>
        </p:txBody>
      </p:sp>
    </p:spTree>
    <p:extLst>
      <p:ext uri="{BB962C8B-B14F-4D97-AF65-F5344CB8AC3E}">
        <p14:creationId xmlns:p14="http://schemas.microsoft.com/office/powerpoint/2010/main" val="124171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21802-0951-8C43-9BD9-8E29C36C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97E59-ECEC-584E-8A0E-96BAC1214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5F7B67-2A62-F046-826B-D27583739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213" y="0"/>
            <a:ext cx="45640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353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95CB2-5922-BE47-A49D-00485D387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meter barrier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E75827-193A-5648-AD5D-95A758B61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208" y="2354300"/>
            <a:ext cx="5074279" cy="5969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4837F0-6465-CA49-9FC8-04E388FEF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75" y="3625848"/>
            <a:ext cx="11749184" cy="172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1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2B250-54B4-E742-A5E4-22384BC4C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D75D6-79F4-1544-8AB7-0F0FDA8B9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0BEEB6-D5BF-7B48-9026-B99E35B7C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194" y="0"/>
            <a:ext cx="99476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989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B89E3-F5D6-9E43-A19C-3904AF68D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6D1EE-35F2-2448-997F-DF7ABC158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648A04-740F-3D4C-BAA8-43440C69F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1" y="139700"/>
            <a:ext cx="10502900" cy="6718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AF3F60-D58A-224E-8E2E-87306883E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1883" y="4954547"/>
            <a:ext cx="3151718" cy="5318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8CCAE8F-201C-6A41-9477-DDA9235E1197}"/>
              </a:ext>
            </a:extLst>
          </p:cNvPr>
          <p:cNvSpPr/>
          <p:nvPr/>
        </p:nvSpPr>
        <p:spPr>
          <a:xfrm>
            <a:off x="873032" y="250521"/>
            <a:ext cx="30216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Dust trapping</a:t>
            </a:r>
          </a:p>
        </p:txBody>
      </p:sp>
    </p:spTree>
    <p:extLst>
      <p:ext uri="{BB962C8B-B14F-4D97-AF65-F5344CB8AC3E}">
        <p14:creationId xmlns:p14="http://schemas.microsoft.com/office/powerpoint/2010/main" val="22264645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95CB2-5922-BE47-A49D-00485D387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Dust trapping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F567BE-62D1-8E49-AD08-6E0A1405D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79" y="3335866"/>
            <a:ext cx="11652992" cy="118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545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22397-70D0-074F-B580-7C6759E63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FDDFB9-C2C9-904C-B8D7-CF3D8278D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702" y="3289395"/>
            <a:ext cx="104013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716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6B64A-15A5-3040-B35F-8C902455A56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36914" y="2491695"/>
            <a:ext cx="9613900" cy="3598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8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854983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6571F-5E3E-2C4C-BB6A-C61BEFE43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32566-AA6D-8A4B-99CD-00C54B1F1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0" y="2367653"/>
            <a:ext cx="9613861" cy="35993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1.</a:t>
            </a:r>
          </a:p>
          <a:p>
            <a:pPr marL="0" indent="0">
              <a:buNone/>
            </a:pPr>
            <a:r>
              <a:rPr lang="en-US" dirty="0"/>
              <a:t>2.</a:t>
            </a:r>
          </a:p>
          <a:p>
            <a:pPr marL="0" indent="0">
              <a:buNone/>
            </a:pPr>
            <a:r>
              <a:rPr lang="en-US" dirty="0"/>
              <a:t>3.</a:t>
            </a:r>
          </a:p>
          <a:p>
            <a:pPr marL="0" indent="0">
              <a:buNone/>
            </a:pPr>
            <a:r>
              <a:rPr lang="en-US" dirty="0"/>
              <a:t>4. Many papers </a:t>
            </a:r>
          </a:p>
          <a:p>
            <a:pPr marL="0" indent="0">
              <a:buNone/>
            </a:pPr>
            <a:r>
              <a:rPr lang="en-US" dirty="0"/>
              <a:t>5.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6. 3D- </a:t>
            </a:r>
            <a:r>
              <a:rPr lang="en-US" dirty="0" err="1"/>
              <a:t>Meheut</a:t>
            </a:r>
            <a:r>
              <a:rPr lang="en-US" dirty="0"/>
              <a:t> (2012 </a:t>
            </a:r>
            <a:r>
              <a:rPr lang="en-US" dirty="0" err="1"/>
              <a:t>a,b,c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7. SG-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3630AD-E1CA-F24E-BF1A-D6F48DCF2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794" y="2367653"/>
            <a:ext cx="3149600" cy="355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7582DB-6B86-9049-B946-ACE4299DA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794" y="2853519"/>
            <a:ext cx="2324100" cy="304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45E617-EAAE-9949-8927-1EC964C690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4794" y="3297274"/>
            <a:ext cx="1625600" cy="317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FA61AC-71A1-D949-82E4-F36667B477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031" y="4073904"/>
            <a:ext cx="9131300" cy="647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5B074C-8F86-BA45-AEDE-1CFC23FF4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031" y="5308115"/>
            <a:ext cx="3149600" cy="355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A6DB765-198E-824A-AC2E-D5580C0AD425}"/>
              </a:ext>
            </a:extLst>
          </p:cNvPr>
          <p:cNvSpPr txBox="1"/>
          <p:nvPr/>
        </p:nvSpPr>
        <p:spPr>
          <a:xfrm>
            <a:off x="3452379" y="5294383"/>
            <a:ext cx="929338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(2013)</a:t>
            </a:r>
          </a:p>
        </p:txBody>
      </p:sp>
    </p:spTree>
    <p:extLst>
      <p:ext uri="{BB962C8B-B14F-4D97-AF65-F5344CB8AC3E}">
        <p14:creationId xmlns:p14="http://schemas.microsoft.com/office/powerpoint/2010/main" val="1736875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04598-7D02-EB44-94C9-DEF1E5D33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PV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3406D-9130-814B-930C-8277D592C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DE9598-87DB-F348-951D-E3BE8682F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60" y="3819031"/>
            <a:ext cx="1663700" cy="63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8CF9BB-037E-D04D-B7E5-9A78F7834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451" y="2438400"/>
            <a:ext cx="3403600" cy="990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B4422B-4BB5-CE4C-B54E-7B6FB4AB0D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060" y="4712510"/>
            <a:ext cx="27178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471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3ECC5-D2BF-AD40-B85E-0F2322A4E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Interfacial dynamics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2108D78-F41B-E143-B68C-1CBE6F4233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1506" y="3193576"/>
            <a:ext cx="10210476" cy="196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3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2FEB8-0F8D-6049-943E-8580BCF25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58" y="270067"/>
            <a:ext cx="9613861" cy="1080938"/>
          </a:xfrm>
        </p:spPr>
        <p:txBody>
          <a:bodyPr/>
          <a:lstStyle/>
          <a:p>
            <a:r>
              <a:rPr lang="en-US" dirty="0"/>
              <a:t>Interacting Rossby waves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33CF4-17A6-1C44-AB4F-B4207307A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2DD490-B2B2-D24B-92FA-B50BDEC1B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1" y="1132642"/>
            <a:ext cx="10443891" cy="551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96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2FEB8-0F8D-6049-943E-8580BCF25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Interacting Rossby waves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1D0954-8FE2-A545-880C-251B2EDCD9B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E7EA54-3798-9548-B07C-1DF4A4147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5" y="103411"/>
            <a:ext cx="9584871" cy="656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695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7500B-1D89-CE4A-A3FA-DA766DCD3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66D5B-BC01-1E4B-AF99-3EBEB6FF3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436898-6B05-A14A-BE2C-B6AC970BA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0654"/>
            <a:ext cx="10313308" cy="67299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2B0BF8-81E5-054A-BB29-7F3F773B578D}"/>
              </a:ext>
            </a:extLst>
          </p:cNvPr>
          <p:cNvSpPr txBox="1"/>
          <p:nvPr/>
        </p:nvSpPr>
        <p:spPr>
          <a:xfrm>
            <a:off x="8392886" y="1045028"/>
            <a:ext cx="2710543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Radial propagation</a:t>
            </a:r>
          </a:p>
        </p:txBody>
      </p:sp>
    </p:spTree>
    <p:extLst>
      <p:ext uri="{BB962C8B-B14F-4D97-AF65-F5344CB8AC3E}">
        <p14:creationId xmlns:p14="http://schemas.microsoft.com/office/powerpoint/2010/main" val="1358000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AD56C-659B-B34F-9B81-2928A7C76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309" y="773548"/>
            <a:ext cx="9613861" cy="1080938"/>
          </a:xfrm>
        </p:spPr>
        <p:txBody>
          <a:bodyPr/>
          <a:lstStyle/>
          <a:p>
            <a:r>
              <a:rPr lang="en-US" dirty="0"/>
              <a:t>Where can we find these in the disk- gaps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0EA83A-697F-8A4A-8F4D-8430574AD2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8271" y="1854486"/>
            <a:ext cx="6743700" cy="4945381"/>
          </a:xfrm>
        </p:spPr>
      </p:pic>
    </p:spTree>
    <p:extLst>
      <p:ext uri="{BB962C8B-B14F-4D97-AF65-F5344CB8AC3E}">
        <p14:creationId xmlns:p14="http://schemas.microsoft.com/office/powerpoint/2010/main" val="931856473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449</TotalTime>
  <Words>124</Words>
  <Application>Microsoft Macintosh PowerPoint</Application>
  <PresentationFormat>Widescreen</PresentationFormat>
  <Paragraphs>43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Trebuchet MS</vt:lpstr>
      <vt:lpstr>Berlin</vt:lpstr>
      <vt:lpstr>Rossby wave Instability in pp-discs</vt:lpstr>
      <vt:lpstr>Overview</vt:lpstr>
      <vt:lpstr>history</vt:lpstr>
      <vt:lpstr>Inverse PV </vt:lpstr>
      <vt:lpstr>Interfacial dynamics</vt:lpstr>
      <vt:lpstr>Interacting Rossby waves</vt:lpstr>
      <vt:lpstr>Interacting Rossby waves</vt:lpstr>
      <vt:lpstr>PowerPoint Presentation</vt:lpstr>
      <vt:lpstr>Where can we find these in the disk- gaps </vt:lpstr>
      <vt:lpstr>Dead Zone transition boundary</vt:lpstr>
      <vt:lpstr>Dead Zone transition boundary</vt:lpstr>
      <vt:lpstr>Kirkwood gaps</vt:lpstr>
      <vt:lpstr>PPI</vt:lpstr>
      <vt:lpstr>Simulation </vt:lpstr>
      <vt:lpstr>Gap edges</vt:lpstr>
      <vt:lpstr>The effect of self gravity</vt:lpstr>
      <vt:lpstr>The effect of self gravity</vt:lpstr>
      <vt:lpstr>Observations axisymmetric gaps and rings</vt:lpstr>
      <vt:lpstr>Vortex in the disk – ALMA observations</vt:lpstr>
      <vt:lpstr>3d structure</vt:lpstr>
      <vt:lpstr>The meter barrier</vt:lpstr>
      <vt:lpstr>PowerPoint Presentation</vt:lpstr>
      <vt:lpstr>PowerPoint Presentation</vt:lpstr>
      <vt:lpstr>Dust trapping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16</cp:revision>
  <dcterms:created xsi:type="dcterms:W3CDTF">2018-07-05T08:53:25Z</dcterms:created>
  <dcterms:modified xsi:type="dcterms:W3CDTF">2018-07-05T16:23:01Z</dcterms:modified>
</cp:coreProperties>
</file>