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4"/>
  </p:normalViewPr>
  <p:slideViewPr>
    <p:cSldViewPr snapToGrid="0">
      <p:cViewPr varScale="1">
        <p:scale>
          <a:sx n="105" d="100"/>
          <a:sy n="105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A9616-4DB5-9DBA-5100-061F814099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6091CE-B667-3E5C-8A3C-9B9ED1C8B6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12E33-D11E-8AC0-544F-1A2B73243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CCF5-A96A-DA4A-A410-6F71994F560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42601-0356-BB47-1125-621649FB4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ED664-B783-C438-3C46-EA7EBEB4F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F4FA-4033-C746-AA94-BA19C1FA5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2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E5E31-EBB6-4A26-5A7D-C7E410778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4F5389-2BC0-F70D-48FE-5D244984B4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F5DFE-6CF1-3C35-D7B7-D33959D1B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CCF5-A96A-DA4A-A410-6F71994F560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71DCB9-4CDA-D384-6101-8E5DA3E20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A7F68-67C2-A409-EC52-F82ED3D88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F4FA-4033-C746-AA94-BA19C1FA5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854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D1DF11-09C4-C340-BB57-783957AFDC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7816E-73B1-9A11-0C51-1D79550061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B880B-D5D5-C761-5A67-B2AF2A18B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CCF5-A96A-DA4A-A410-6F71994F560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1EF47-CA0B-7799-961C-E726AF049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7ABE8-9973-40FE-D9D3-1EBF63DF0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F4FA-4033-C746-AA94-BA19C1FA5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94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9EFAD-FE9F-61EA-A279-514D4ED85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59A04-865F-6333-AD2C-A813F0EDF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42260-826B-E5C4-7BA0-106B33C6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CCF5-A96A-DA4A-A410-6F71994F560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378E3-9EE3-2681-288D-B8433C417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47642-F3EA-DB61-AFDE-E0C2F930F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F4FA-4033-C746-AA94-BA19C1FA5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707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2C9A0-4589-34FF-94EC-C04F7F515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B3E0CD-D8C7-5B91-8735-2AB7D77B1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2700A-4334-C96E-D862-E960EB5F6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CCF5-A96A-DA4A-A410-6F71994F560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54E64-5906-7073-338B-1EB8331E7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CD056-5C8D-FE9F-DE7F-F93DA3582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F4FA-4033-C746-AA94-BA19C1FA5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57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2EEB4-DFF6-D1BB-BCF6-536D83407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F43B2-1D4F-B89A-5918-B4C9EDF97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A5A3CC-EA3C-7B4C-2010-DB9FB8423F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05927B-EB2D-17B1-DB50-678FC1798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CCF5-A96A-DA4A-A410-6F71994F560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85993A-999C-D003-81E4-BDF7F8EB1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2D19A-120F-EEDA-240A-B22FD9849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F4FA-4033-C746-AA94-BA19C1FA5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96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96FFC-720B-09C7-6776-5724C7791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BC5F74-B1AB-7D17-08BE-05E7D7B9F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73E904-6E8D-6D08-0882-9CCCE538B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D9C76B-719F-4DC6-6A98-11954D9DBF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92B29E-BD4D-EF69-28F7-F11381F6ED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A8DA39-BCAD-F543-5587-6CB078AD0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CCF5-A96A-DA4A-A410-6F71994F560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13168B-2F04-3E1E-2361-44C5EBE7B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FB67A9-805D-4BDA-D229-570415305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F4FA-4033-C746-AA94-BA19C1FA5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663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52C81-BA8C-9B7D-E57C-23D48A2D7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6C3C2D-3890-99E3-AE9A-774D0D7A6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CCF5-A96A-DA4A-A410-6F71994F560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08AA55-5644-9BA4-B590-6F5FFAC6F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7AD27A-E8F7-5F43-EDCA-339CEBF2E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F4FA-4033-C746-AA94-BA19C1FA5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32CB48-126C-074A-5775-0153B808F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CCF5-A96A-DA4A-A410-6F71994F560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294755-ED28-CEC1-164D-B993EC9DC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D9B788-ED80-0ECF-C317-5489392FB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F4FA-4033-C746-AA94-BA19C1FA5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23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7F898-CBD2-ADC8-B4B8-158B0740B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70634-437E-C4AF-6E3F-6EA608549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98AF93-8467-E4A3-85F7-04781E2BA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30CE6-2A8F-BA79-A5F7-6D5557709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CCF5-A96A-DA4A-A410-6F71994F560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6B849-91DD-A907-F636-03362AF9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EE8CAA-5EE6-1D27-767A-4CBD32E56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F4FA-4033-C746-AA94-BA19C1FA5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52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C5566-04E3-182D-ACD8-22C7D6B15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5A1577-7A72-9944-3F8F-B07274CC98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58A59F-51A7-C402-29BC-B04DBB2334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140BCD-D702-056B-9E4E-4A080F9A0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CCF5-A96A-DA4A-A410-6F71994F560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CB131-9BA6-8EAE-53DB-310FABB39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1C62C9-ED6F-3F56-29BA-A1E329509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F4FA-4033-C746-AA94-BA19C1FA5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55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CC47E6-9393-5DC0-36A1-7F57CAE07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63C62D-1004-9881-CBA7-6FF09E7D1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411C8-1ECE-FDA2-E8C7-A1DDE55A54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1CCF5-A96A-DA4A-A410-6F71994F560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C0639A-9233-3C7A-09B4-5EE3301E6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33F95B-1254-AF89-5920-23E5524008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F4FA-4033-C746-AA94-BA19C1FA5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27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BF56D-E297-6A54-E429-D92A40B19B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977EB1-61A4-33C8-CFBA-B4168F58F0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21366"/>
            <a:ext cx="9144000" cy="1655762"/>
          </a:xfrm>
        </p:spPr>
        <p:txBody>
          <a:bodyPr/>
          <a:lstStyle/>
          <a:p>
            <a:r>
              <a:rPr lang="en-AU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 limit on luminosity evolution of </a:t>
            </a:r>
            <a:r>
              <a:rPr lang="en-AU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SNeIa</a:t>
            </a:r>
            <a:r>
              <a:rPr lang="en-AU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from the </a:t>
            </a:r>
            <a:r>
              <a:rPr lang="en-AU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OzDES</a:t>
            </a:r>
            <a:r>
              <a:rPr lang="en-AU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project.</a:t>
            </a:r>
          </a:p>
          <a:p>
            <a:r>
              <a:rPr lang="en-AU" dirty="0">
                <a:solidFill>
                  <a:srgbClr val="000000"/>
                </a:solidFill>
                <a:latin typeface="Aptos" panose="020B0004020202020204" pitchFamily="34" charset="0"/>
              </a:rPr>
              <a:t>Jeremy Mould</a:t>
            </a:r>
          </a:p>
          <a:p>
            <a:r>
              <a:rPr lang="en-AU" dirty="0">
                <a:solidFill>
                  <a:srgbClr val="000000"/>
                </a:solidFill>
                <a:latin typeface="Aptos" panose="020B0004020202020204" pitchFamily="34" charset="0"/>
              </a:rPr>
              <a:t>ISSI meeting</a:t>
            </a:r>
            <a:r>
              <a:rPr lang="en-AU">
                <a:solidFill>
                  <a:srgbClr val="000000"/>
                </a:solidFill>
                <a:latin typeface="Aptos" panose="020B0004020202020204" pitchFamily="34" charset="0"/>
              </a:rPr>
              <a:t>, December 2023</a:t>
            </a:r>
            <a:endParaRPr lang="en-US" dirty="0"/>
          </a:p>
        </p:txBody>
      </p:sp>
      <p:pic>
        <p:nvPicPr>
          <p:cNvPr id="5" name="Picture 4" descr="A collage of a space station&#10;&#10;Description automatically generated">
            <a:extLst>
              <a:ext uri="{FF2B5EF4-FFF2-40B4-BE49-F238E27FC236}">
                <a16:creationId xmlns:a16="http://schemas.microsoft.com/office/drawing/2014/main" id="{2A7B9A3B-B564-B03C-AC1D-182F4FCB62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800" y="1122363"/>
            <a:ext cx="7772400" cy="290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330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Mould</dc:creator>
  <cp:lastModifiedBy>Jeremy Mould</cp:lastModifiedBy>
  <cp:revision>1</cp:revision>
  <dcterms:created xsi:type="dcterms:W3CDTF">2023-12-04T10:53:47Z</dcterms:created>
  <dcterms:modified xsi:type="dcterms:W3CDTF">2023-12-04T10:58:23Z</dcterms:modified>
</cp:coreProperties>
</file>