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58" r:id="rId4"/>
    <p:sldId id="264" r:id="rId5"/>
    <p:sldId id="261" r:id="rId6"/>
    <p:sldId id="262" r:id="rId7"/>
    <p:sldId id="266" r:id="rId8"/>
    <p:sldId id="267" r:id="rId9"/>
    <p:sldId id="26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8834B-2E2E-6D48-9ED4-2880024A42AC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2510-AA52-934C-9C36-0A88718E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1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2510-AA52-934C-9C36-0A88718E9C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9FD-BDE4-5746-907E-43DF1B5A1FF4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B2AA-6EBD-1844-A5FD-FB9AC7313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3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9FD-BDE4-5746-907E-43DF1B5A1FF4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B2AA-6EBD-1844-A5FD-FB9AC7313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5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9FD-BDE4-5746-907E-43DF1B5A1FF4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B2AA-6EBD-1844-A5FD-FB9AC7313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B844F-3ADC-FF4A-B589-7AB0500B06B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523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9FD-BDE4-5746-907E-43DF1B5A1FF4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B2AA-6EBD-1844-A5FD-FB9AC7313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8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9FD-BDE4-5746-907E-43DF1B5A1FF4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B2AA-6EBD-1844-A5FD-FB9AC7313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9FD-BDE4-5746-907E-43DF1B5A1FF4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B2AA-6EBD-1844-A5FD-FB9AC7313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3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9FD-BDE4-5746-907E-43DF1B5A1FF4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B2AA-6EBD-1844-A5FD-FB9AC7313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1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9FD-BDE4-5746-907E-43DF1B5A1FF4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B2AA-6EBD-1844-A5FD-FB9AC7313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9FD-BDE4-5746-907E-43DF1B5A1FF4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B2AA-6EBD-1844-A5FD-FB9AC7313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9FD-BDE4-5746-907E-43DF1B5A1FF4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B2AA-6EBD-1844-A5FD-FB9AC7313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9FD-BDE4-5746-907E-43DF1B5A1FF4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B2AA-6EBD-1844-A5FD-FB9AC7313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4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D19FD-BDE4-5746-907E-43DF1B5A1FF4}" type="datetimeFigureOut">
              <a:rPr lang="en-US" smtClean="0"/>
              <a:t>18/12/18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B2AA-6EBD-1844-A5FD-FB9AC7313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oleObject" Target="../embeddings/oleObject1.bin"/><Relationship Id="rId1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2.emf"/><Relationship Id="rId7" Type="http://schemas.openxmlformats.org/officeDocument/2006/relationships/image" Target="../media/image26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3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8.emf"/><Relationship Id="rId7" Type="http://schemas.openxmlformats.org/officeDocument/2006/relationships/image" Target="../media/image26.png"/><Relationship Id="rId8" Type="http://schemas.openxmlformats.org/officeDocument/2006/relationships/oleObject" Target="../embeddings/oleObject9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en-US" dirty="0" smtClean="0"/>
              <a:t>Constrain Point Spread function by using Galaxy Images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3719" y="3789040"/>
            <a:ext cx="53514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/>
              <a:t>Guoliang </a:t>
            </a:r>
            <a:r>
              <a:rPr lang="en-US" altLang="zh-CN" sz="2800" dirty="0" smtClean="0"/>
              <a:t>Li, Lin </a:t>
            </a:r>
            <a:r>
              <a:rPr lang="en-US" altLang="zh-CN" sz="2800" dirty="0" err="1" smtClean="0"/>
              <a:t>Nie</a:t>
            </a:r>
            <a:r>
              <a:rPr lang="en-US" altLang="zh-CN" sz="2800" dirty="0" smtClean="0"/>
              <a:t> and Jun Zhang</a:t>
            </a:r>
            <a:endParaRPr lang="en-US" altLang="zh-CN" sz="2800" dirty="0" smtClean="0"/>
          </a:p>
          <a:p>
            <a:pPr algn="ctr"/>
            <a:r>
              <a:rPr lang="en-US" altLang="zh-CN" sz="2800" dirty="0" smtClean="0"/>
              <a:t>Purple Mountain Observatory ,CAS </a:t>
            </a:r>
          </a:p>
          <a:p>
            <a:pPr algn="ctr"/>
            <a:r>
              <a:rPr lang="en-US" sz="2800" dirty="0" smtClean="0"/>
              <a:t>2018</a:t>
            </a:r>
            <a:r>
              <a:rPr lang="en-US" altLang="zh-CN" sz="2800" dirty="0" smtClean="0"/>
              <a:t>.12.18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5656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6211" cy="4525963"/>
          </a:xfrm>
        </p:spPr>
        <p:txBody>
          <a:bodyPr/>
          <a:lstStyle/>
          <a:p>
            <a:r>
              <a:rPr lang="en-US" dirty="0" smtClean="0"/>
              <a:t>We constructed an algorithm to constrain PSF by using the galaxy images.</a:t>
            </a:r>
          </a:p>
          <a:p>
            <a:r>
              <a:rPr lang="en-US" dirty="0" smtClean="0"/>
              <a:t>Noise can bias the results but can be improved  with a simple filter.</a:t>
            </a:r>
          </a:p>
          <a:p>
            <a:r>
              <a:rPr lang="en-US" altLang="zh-CN" dirty="0" smtClean="0"/>
              <a:t>There are still a lot of details need to be fixed, such as noise, field distortion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brighter and fatter effects and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9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>
                <a:latin typeface="Times New Roman" charset="0"/>
              </a:rPr>
              <a:t>How do we do the reconstruction?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latin typeface="Times New Roman" charset="0"/>
              </a:rPr>
              <a:t>A) Star identification.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latin typeface="Times New Roman" charset="0"/>
              </a:rPr>
              <a:t>B) Parameterized image of stars.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latin typeface="Times New Roman" charset="0"/>
              </a:rPr>
              <a:t>C) Interpolate the parameters in the filed of view.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latin typeface="Times New Roman" charset="0"/>
              </a:rPr>
              <a:t>D) Create the expected PSF at the position of galaxies.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844675"/>
            <a:ext cx="3810000" cy="3667125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000750" y="3929063"/>
            <a:ext cx="4921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FFFF"/>
                </a:solidFill>
              </a:rPr>
              <a:t>？</a:t>
            </a:r>
          </a:p>
        </p:txBody>
      </p:sp>
      <p:sp>
        <p:nvSpPr>
          <p:cNvPr id="2" name="Smiley Face 1"/>
          <p:cNvSpPr/>
          <p:nvPr/>
        </p:nvSpPr>
        <p:spPr>
          <a:xfrm>
            <a:off x="5537960" y="4116050"/>
            <a:ext cx="611342" cy="549949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1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55118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517232"/>
            <a:ext cx="5162755" cy="1008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772816"/>
            <a:ext cx="16637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3717032"/>
            <a:ext cx="2794000" cy="16891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588224" y="270892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79712" y="5013176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Paulin-Henriksson</a:t>
            </a:r>
            <a:r>
              <a:rPr lang="en-US" dirty="0" smtClean="0"/>
              <a:t> et al.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4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>Constrain from Multi-exposed Galaxy Images </a:t>
            </a:r>
            <a:endParaRPr lang="en-US" sz="3600" dirty="0"/>
          </a:p>
        </p:txBody>
      </p:sp>
      <p:pic>
        <p:nvPicPr>
          <p:cNvPr id="4" name="Picture 3" descr="image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6" y="3248980"/>
            <a:ext cx="1196171" cy="1196171"/>
          </a:xfrm>
          <a:prstGeom prst="rect">
            <a:avLst/>
          </a:prstGeom>
        </p:spPr>
      </p:pic>
      <p:pic>
        <p:nvPicPr>
          <p:cNvPr id="5" name="Picture 4" descr="PSF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69" y="2824966"/>
            <a:ext cx="720080" cy="723056"/>
          </a:xfrm>
          <a:prstGeom prst="rect">
            <a:avLst/>
          </a:prstGeom>
        </p:spPr>
      </p:pic>
      <p:pic>
        <p:nvPicPr>
          <p:cNvPr id="6" name="Picture 5" descr="PSF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00" y="3934223"/>
            <a:ext cx="726007" cy="720080"/>
          </a:xfrm>
          <a:prstGeom prst="rect">
            <a:avLst/>
          </a:prstGeom>
        </p:spPr>
      </p:pic>
      <p:pic>
        <p:nvPicPr>
          <p:cNvPr id="7" name="Picture 6" descr="PSF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62" y="5121189"/>
            <a:ext cx="724314" cy="715408"/>
          </a:xfrm>
          <a:prstGeom prst="rect">
            <a:avLst/>
          </a:prstGeom>
        </p:spPr>
      </p:pic>
      <p:pic>
        <p:nvPicPr>
          <p:cNvPr id="8" name="Picture 7" descr="image1-sig0.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17" y="1628800"/>
            <a:ext cx="1217258" cy="1224136"/>
          </a:xfrm>
          <a:prstGeom prst="rect">
            <a:avLst/>
          </a:prstGeom>
        </p:spPr>
      </p:pic>
      <p:pic>
        <p:nvPicPr>
          <p:cNvPr id="9" name="Picture 8" descr="image2-sig0.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17" y="3304151"/>
            <a:ext cx="1217258" cy="1220697"/>
          </a:xfrm>
          <a:prstGeom prst="rect">
            <a:avLst/>
          </a:prstGeom>
        </p:spPr>
      </p:pic>
      <p:pic>
        <p:nvPicPr>
          <p:cNvPr id="10" name="Picture 9" descr="image3-sig0.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17" y="4806315"/>
            <a:ext cx="1217258" cy="122413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62657" y="4083823"/>
            <a:ext cx="607415" cy="118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22000" y="4761148"/>
            <a:ext cx="648072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922000" y="3002466"/>
            <a:ext cx="777792" cy="3185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33455" y="4006239"/>
            <a:ext cx="1230325" cy="196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38224" y="5553236"/>
            <a:ext cx="9827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38224" y="2528900"/>
            <a:ext cx="1225556" cy="473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mage1-sig0.0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5" y="1628800"/>
            <a:ext cx="1189445" cy="1196166"/>
          </a:xfrm>
          <a:prstGeom prst="rect">
            <a:avLst/>
          </a:prstGeom>
        </p:spPr>
      </p:pic>
      <p:pic>
        <p:nvPicPr>
          <p:cNvPr id="18" name="Picture 17" descr="image2-sig0.0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312" y="3341264"/>
            <a:ext cx="1178968" cy="1182299"/>
          </a:xfrm>
          <a:prstGeom prst="rect">
            <a:avLst/>
          </a:prstGeom>
        </p:spPr>
      </p:pic>
      <p:pic>
        <p:nvPicPr>
          <p:cNvPr id="19" name="Picture 18" descr="image3-sig0.05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54" y="4830568"/>
            <a:ext cx="1199883" cy="1199883"/>
          </a:xfrm>
          <a:prstGeom prst="rect">
            <a:avLst/>
          </a:prstGeom>
        </p:spPr>
      </p:pic>
      <p:pic>
        <p:nvPicPr>
          <p:cNvPr id="20" name="Picture 19" descr="PC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4" y="1209855"/>
            <a:ext cx="1047846" cy="1031013"/>
          </a:xfrm>
          <a:prstGeom prst="rect">
            <a:avLst/>
          </a:prstGeom>
        </p:spPr>
      </p:pic>
      <p:pic>
        <p:nvPicPr>
          <p:cNvPr id="21" name="Picture 20" descr="PC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86" y="1188132"/>
            <a:ext cx="1074397" cy="1052736"/>
          </a:xfrm>
          <a:prstGeom prst="rect">
            <a:avLst/>
          </a:prstGeom>
        </p:spPr>
      </p:pic>
      <p:pic>
        <p:nvPicPr>
          <p:cNvPr id="22" name="Picture 21" descr="PC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14" y="1188132"/>
            <a:ext cx="1052736" cy="1052736"/>
          </a:xfrm>
          <a:prstGeom prst="rect">
            <a:avLst/>
          </a:prstGeom>
        </p:spPr>
      </p:pic>
      <p:pic>
        <p:nvPicPr>
          <p:cNvPr id="23" name="Picture 22" descr="PC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42" y="1188678"/>
            <a:ext cx="1056450" cy="105219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13888" y="2312876"/>
            <a:ext cx="1704026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38024" y="2240868"/>
            <a:ext cx="648072" cy="441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18144" y="2240868"/>
            <a:ext cx="0" cy="441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578184" y="2240868"/>
            <a:ext cx="864096" cy="584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319352"/>
              </p:ext>
            </p:extLst>
          </p:nvPr>
        </p:nvGraphicFramePr>
        <p:xfrm>
          <a:off x="802447" y="6285468"/>
          <a:ext cx="7209349" cy="427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17" imgW="3873500" imgH="228600" progId="Equation.3">
                  <p:embed/>
                </p:oleObj>
              </mc:Choice>
              <mc:Fallback>
                <p:oleObj name="Equation" r:id="rId17" imgW="3873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47" y="6285468"/>
                        <a:ext cx="7209349" cy="427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7737" y="2268252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zh-CN" altLang="en-US" dirty="0" smtClean="0"/>
              <a:t> </a:t>
            </a:r>
            <a:r>
              <a:rPr lang="en-US" altLang="zh-CN" dirty="0" smtClean="0"/>
              <a:t>c1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713755" y="2268252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zh-CN" altLang="en-US" dirty="0" smtClean="0"/>
              <a:t> </a:t>
            </a:r>
            <a:r>
              <a:rPr lang="en-US" altLang="zh-CN" dirty="0" smtClean="0"/>
              <a:t>c2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44530" y="2240868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zh-CN" altLang="en-US" dirty="0" smtClean="0"/>
              <a:t> </a:t>
            </a:r>
            <a:r>
              <a:rPr lang="en-US" altLang="zh-CN" dirty="0" smtClean="0"/>
              <a:t>c3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938224" y="2268252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zh-CN" altLang="en-US" dirty="0" smtClean="0"/>
              <a:t> </a:t>
            </a:r>
            <a:r>
              <a:rPr lang="en-US" altLang="zh-CN" dirty="0" smtClean="0"/>
              <a:t>c4</a:t>
            </a:r>
            <a:endParaRPr lang="en-US" dirty="0"/>
          </a:p>
        </p:txBody>
      </p:sp>
      <p:sp>
        <p:nvSpPr>
          <p:cNvPr id="41" name="Frame 40"/>
          <p:cNvSpPr/>
          <p:nvPr/>
        </p:nvSpPr>
        <p:spPr>
          <a:xfrm>
            <a:off x="3073773" y="6149664"/>
            <a:ext cx="2737014" cy="63012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0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182263"/>
              </p:ext>
            </p:extLst>
          </p:nvPr>
        </p:nvGraphicFramePr>
        <p:xfrm>
          <a:off x="2195736" y="2132856"/>
          <a:ext cx="4467225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3" imgW="2298700" imgH="698500" progId="Equation.3">
                  <p:embed/>
                </p:oleObj>
              </mc:Choice>
              <mc:Fallback>
                <p:oleObj name="Equation" r:id="rId3" imgW="22987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132856"/>
                        <a:ext cx="4467225" cy="1354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04950"/>
              </p:ext>
            </p:extLst>
          </p:nvPr>
        </p:nvGraphicFramePr>
        <p:xfrm>
          <a:off x="5732463" y="1262063"/>
          <a:ext cx="20986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5" imgW="1079500" imgH="266700" progId="Equation.3">
                  <p:embed/>
                </p:oleObj>
              </mc:Choice>
              <mc:Fallback>
                <p:oleObj name="Equation" r:id="rId5" imgW="1079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262063"/>
                        <a:ext cx="20986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800" y="3314700"/>
            <a:ext cx="647700" cy="228600"/>
          </a:xfrm>
          <a:prstGeom prst="rect">
            <a:avLst/>
          </a:prstGeom>
        </p:spPr>
      </p:pic>
      <p:graphicFrame>
        <p:nvGraphicFramePr>
          <p:cNvPr id="8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76948"/>
              </p:ext>
            </p:extLst>
          </p:nvPr>
        </p:nvGraphicFramePr>
        <p:xfrm>
          <a:off x="3995936" y="3573016"/>
          <a:ext cx="108585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8" imgW="558800" imgH="444500" progId="Equation.3">
                  <p:embed/>
                </p:oleObj>
              </mc:Choice>
              <mc:Fallback>
                <p:oleObj name="Equation" r:id="rId8" imgW="558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573016"/>
                        <a:ext cx="1085850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68465"/>
              </p:ext>
            </p:extLst>
          </p:nvPr>
        </p:nvGraphicFramePr>
        <p:xfrm>
          <a:off x="1475656" y="4653136"/>
          <a:ext cx="624363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10" imgW="3213100" imgH="584200" progId="Equation.3">
                  <p:embed/>
                </p:oleObj>
              </mc:Choice>
              <mc:Fallback>
                <p:oleObj name="Equation" r:id="rId10" imgW="32131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653136"/>
                        <a:ext cx="6243638" cy="1125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7278" y="1209182"/>
            <a:ext cx="100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3789040"/>
            <a:ext cx="488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minimization                           leads</a:t>
            </a:r>
            <a:endParaRPr lang="en-US" sz="2400" dirty="0"/>
          </a:p>
        </p:txBody>
      </p:sp>
      <p:graphicFrame>
        <p:nvGraphicFramePr>
          <p:cNvPr id="12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163488"/>
              </p:ext>
            </p:extLst>
          </p:nvPr>
        </p:nvGraphicFramePr>
        <p:xfrm>
          <a:off x="2295854" y="1010506"/>
          <a:ext cx="23145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12" imgW="1054100" imgH="457200" progId="Equation.3">
                  <p:embed/>
                </p:oleObj>
              </mc:Choice>
              <mc:Fallback>
                <p:oleObj name="Equation" r:id="rId12" imgW="1054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854" y="1010506"/>
                        <a:ext cx="2314575" cy="1009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68317" y="1279823"/>
            <a:ext cx="65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80806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766128"/>
              </p:ext>
            </p:extLst>
          </p:nvPr>
        </p:nvGraphicFramePr>
        <p:xfrm>
          <a:off x="2483768" y="2204864"/>
          <a:ext cx="5997575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3" imgW="3086100" imgH="698500" progId="Equation.3">
                  <p:embed/>
                </p:oleObj>
              </mc:Choice>
              <mc:Fallback>
                <p:oleObj name="Equation" r:id="rId3" imgW="30861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204864"/>
                        <a:ext cx="5997575" cy="1354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50871"/>
              </p:ext>
            </p:extLst>
          </p:nvPr>
        </p:nvGraphicFramePr>
        <p:xfrm>
          <a:off x="2699792" y="1412776"/>
          <a:ext cx="17526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5" imgW="901700" imgH="228600" progId="Equation.3">
                  <p:embed/>
                </p:oleObj>
              </mc:Choice>
              <mc:Fallback>
                <p:oleObj name="Equation" r:id="rId5" imgW="901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412776"/>
                        <a:ext cx="17526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800" y="3314700"/>
            <a:ext cx="647700" cy="228600"/>
          </a:xfrm>
          <a:prstGeom prst="rect">
            <a:avLst/>
          </a:prstGeom>
        </p:spPr>
      </p:pic>
      <p:graphicFrame>
        <p:nvGraphicFramePr>
          <p:cNvPr id="9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187172"/>
              </p:ext>
            </p:extLst>
          </p:nvPr>
        </p:nvGraphicFramePr>
        <p:xfrm>
          <a:off x="1138238" y="4797425"/>
          <a:ext cx="69342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8" imgW="3568700" imgH="584200" progId="Equation.3">
                  <p:embed/>
                </p:oleObj>
              </mc:Choice>
              <mc:Fallback>
                <p:oleObj name="Equation" r:id="rId8" imgW="3568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797425"/>
                        <a:ext cx="6934200" cy="1125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548680"/>
            <a:ext cx="175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With noise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367409"/>
              </p:ext>
            </p:extLst>
          </p:nvPr>
        </p:nvGraphicFramePr>
        <p:xfrm>
          <a:off x="3081338" y="460375"/>
          <a:ext cx="20208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10" imgW="749300" imgH="254000" progId="Equation.3">
                  <p:embed/>
                </p:oleObj>
              </mc:Choice>
              <mc:Fallback>
                <p:oleObj name="Equation" r:id="rId10" imgW="749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460375"/>
                        <a:ext cx="2020887" cy="682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43608" y="1340768"/>
            <a:ext cx="100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636912"/>
            <a:ext cx="11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smtClean="0"/>
              <a:t>We get</a:t>
            </a:r>
            <a:endParaRPr lang="en-US" sz="2400" dirty="0"/>
          </a:p>
        </p:txBody>
      </p:sp>
      <p:graphicFrame>
        <p:nvGraphicFramePr>
          <p:cNvPr id="1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52026"/>
              </p:ext>
            </p:extLst>
          </p:nvPr>
        </p:nvGraphicFramePr>
        <p:xfrm>
          <a:off x="899592" y="3717032"/>
          <a:ext cx="76041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12" imgW="3454400" imgH="228600" progId="Equation.3">
                  <p:embed/>
                </p:oleObj>
              </mc:Choice>
              <mc:Fallback>
                <p:oleObj name="Equation" r:id="rId12" imgW="345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717032"/>
                        <a:ext cx="7604125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ame 10"/>
          <p:cNvSpPr/>
          <p:nvPr/>
        </p:nvSpPr>
        <p:spPr>
          <a:xfrm>
            <a:off x="4298440" y="3590143"/>
            <a:ext cx="4316920" cy="63012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6827781" y="2204864"/>
            <a:ext cx="1715216" cy="63012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2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4" y="1916832"/>
            <a:ext cx="1944216" cy="1944216"/>
          </a:xfrm>
          <a:prstGeom prst="rect">
            <a:avLst/>
          </a:prstGeom>
        </p:spPr>
      </p:pic>
      <p:pic>
        <p:nvPicPr>
          <p:cNvPr id="5" name="Picture 4" descr="PSF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4" y="476672"/>
            <a:ext cx="1219098" cy="1224136"/>
          </a:xfrm>
          <a:prstGeom prst="rect">
            <a:avLst/>
          </a:prstGeom>
        </p:spPr>
      </p:pic>
      <p:pic>
        <p:nvPicPr>
          <p:cNvPr id="6" name="Picture 5" descr="PSF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46" y="2420888"/>
            <a:ext cx="1234212" cy="1224136"/>
          </a:xfrm>
          <a:prstGeom prst="rect">
            <a:avLst/>
          </a:prstGeom>
        </p:spPr>
      </p:pic>
      <p:pic>
        <p:nvPicPr>
          <p:cNvPr id="7" name="Picture 6" descr="PSF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4" y="4293096"/>
            <a:ext cx="1166470" cy="11521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565066" y="2924944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49042" y="3861048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21050" y="1196752"/>
            <a:ext cx="864096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53298" y="306896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653298" y="486916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53298" y="105273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mage1-sig0.0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10" y="0"/>
            <a:ext cx="1906063" cy="1916832"/>
          </a:xfrm>
          <a:prstGeom prst="rect">
            <a:avLst/>
          </a:prstGeom>
        </p:spPr>
      </p:pic>
      <p:pic>
        <p:nvPicPr>
          <p:cNvPr id="16" name="Picture 15" descr="image2-sig0.0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10" y="1988840"/>
            <a:ext cx="1944216" cy="1949708"/>
          </a:xfrm>
          <a:prstGeom prst="rect">
            <a:avLst/>
          </a:prstGeom>
        </p:spPr>
      </p:pic>
      <p:pic>
        <p:nvPicPr>
          <p:cNvPr id="17" name="Picture 16" descr="image3-sig0.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10" y="4005064"/>
            <a:ext cx="1955201" cy="1955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3458" y="6237312"/>
            <a:ext cx="147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S/N</a:t>
            </a:r>
            <a:r>
              <a:rPr lang="en-US" altLang="zh-CN" dirty="0" smtClean="0"/>
              <a:t>=</a:t>
            </a:r>
            <a:r>
              <a:rPr lang="en-US" altLang="zh-CN" dirty="0"/>
              <a:t>2</a:t>
            </a:r>
            <a:r>
              <a:rPr lang="en-US" altLang="zh-CN" dirty="0" smtClean="0"/>
              <a:t>0</a:t>
            </a:r>
            <a:r>
              <a:rPr lang="en-US" altLang="zh-CN" dirty="0" smtClean="0"/>
              <a:t>               </a:t>
            </a:r>
            <a:endParaRPr lang="en-US" dirty="0"/>
          </a:p>
        </p:txBody>
      </p:sp>
      <p:pic>
        <p:nvPicPr>
          <p:cNvPr id="19" name="Picture 18" descr="PC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4" y="5618958"/>
            <a:ext cx="1259270" cy="1239041"/>
          </a:xfrm>
          <a:prstGeom prst="rect">
            <a:avLst/>
          </a:prstGeom>
        </p:spPr>
      </p:pic>
      <p:pic>
        <p:nvPicPr>
          <p:cNvPr id="21" name="Picture 20" descr="PC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94" y="5597235"/>
            <a:ext cx="1296144" cy="1270012"/>
          </a:xfrm>
          <a:prstGeom prst="rect">
            <a:avLst/>
          </a:prstGeom>
        </p:spPr>
      </p:pic>
      <p:pic>
        <p:nvPicPr>
          <p:cNvPr id="22" name="Picture 21" descr="PC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38" y="5661248"/>
            <a:ext cx="1196752" cy="1196752"/>
          </a:xfrm>
          <a:prstGeom prst="rect">
            <a:avLst/>
          </a:prstGeom>
        </p:spPr>
      </p:pic>
      <p:pic>
        <p:nvPicPr>
          <p:cNvPr id="26" name="Picture 25" descr="PC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74" y="5638800"/>
            <a:ext cx="1224136" cy="121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4539" y="4029505"/>
            <a:ext cx="77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90X90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64064" y="3753882"/>
            <a:ext cx="75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30x30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2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w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2915755" cy="2880320"/>
          </a:xfrm>
          <a:prstGeom prst="rect">
            <a:avLst/>
          </a:prstGeom>
        </p:spPr>
      </p:pic>
      <p:pic>
        <p:nvPicPr>
          <p:cNvPr id="5" name="Picture 4" descr="nw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48680"/>
            <a:ext cx="2881620" cy="2708920"/>
          </a:xfrm>
          <a:prstGeom prst="rect">
            <a:avLst/>
          </a:prstGeom>
        </p:spPr>
      </p:pic>
      <p:pic>
        <p:nvPicPr>
          <p:cNvPr id="6" name="Picture 5" descr="nw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37" y="548680"/>
            <a:ext cx="2835446" cy="2736304"/>
          </a:xfrm>
          <a:prstGeom prst="rect">
            <a:avLst/>
          </a:prstGeom>
        </p:spPr>
      </p:pic>
      <p:pic>
        <p:nvPicPr>
          <p:cNvPr id="7" name="Picture 6" descr="w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2888837" cy="2808312"/>
          </a:xfrm>
          <a:prstGeom prst="rect">
            <a:avLst/>
          </a:prstGeom>
        </p:spPr>
      </p:pic>
      <p:pic>
        <p:nvPicPr>
          <p:cNvPr id="8" name="Picture 7" descr="w-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3573016"/>
            <a:ext cx="2840781" cy="2736304"/>
          </a:xfrm>
          <a:prstGeom prst="rect">
            <a:avLst/>
          </a:prstGeom>
        </p:spPr>
      </p:pic>
      <p:pic>
        <p:nvPicPr>
          <p:cNvPr id="9" name="Picture 8" descr="w-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3016"/>
            <a:ext cx="28987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5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1" y="104116"/>
            <a:ext cx="1714500" cy="173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1" y="1844016"/>
            <a:ext cx="1689100" cy="170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1" y="5276259"/>
            <a:ext cx="1689100" cy="170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1" y="3561759"/>
            <a:ext cx="17145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681" y="0"/>
            <a:ext cx="348235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9006" y="0"/>
            <a:ext cx="3564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7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161</Words>
  <Application>Microsoft Macintosh PowerPoint</Application>
  <PresentationFormat>On-screen Show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Constrain Point Spread function by using Galaxy Images</vt:lpstr>
      <vt:lpstr>How do we do the reconstruction?</vt:lpstr>
      <vt:lpstr>Motivation</vt:lpstr>
      <vt:lpstr>Constrain from Multi-exposed Galaxy Images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 Point Spread function by using Galaxy Images</dc:title>
  <dc:creator>guoliang</dc:creator>
  <cp:lastModifiedBy>guoliang</cp:lastModifiedBy>
  <cp:revision>18</cp:revision>
  <dcterms:created xsi:type="dcterms:W3CDTF">2018-12-15T08:07:21Z</dcterms:created>
  <dcterms:modified xsi:type="dcterms:W3CDTF">2018-12-18T15:13:41Z</dcterms:modified>
</cp:coreProperties>
</file>